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5" r:id="rId3"/>
    <p:sldId id="286" r:id="rId4"/>
    <p:sldId id="287" r:id="rId5"/>
    <p:sldId id="289" r:id="rId6"/>
    <p:sldId id="290" r:id="rId7"/>
    <p:sldId id="291" r:id="rId8"/>
    <p:sldId id="292" r:id="rId9"/>
    <p:sldId id="293" r:id="rId10"/>
    <p:sldId id="299" r:id="rId11"/>
    <p:sldId id="294" r:id="rId12"/>
    <p:sldId id="295" r:id="rId13"/>
    <p:sldId id="263" r:id="rId14"/>
    <p:sldId id="300" r:id="rId15"/>
    <p:sldId id="301" r:id="rId16"/>
    <p:sldId id="296" r:id="rId17"/>
    <p:sldId id="282" r:id="rId18"/>
    <p:sldId id="281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35" d="100"/>
          <a:sy n="35" d="100"/>
        </p:scale>
        <p:origin x="-2292" y="-90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D5C1399B-450E-4763-869F-92A37F7C5B25}" type="datetimeFigureOut">
              <a:rPr lang="en-CA"/>
              <a:pPr>
                <a:defRPr/>
              </a:pPr>
              <a:t>2014-01-13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05B9FDB-E1CA-443B-B4D5-C9530D96FBC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5D384-CA26-48E3-9D73-5E4B83D01DE8}" type="datetimeFigureOut">
              <a:rPr lang="en-US" smtClean="0"/>
              <a:pPr/>
              <a:t>1/13/2014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81319-75A9-4D5A-B05E-19A6B0461D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Page_SE Graphic_Buff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794000" y="2830513"/>
            <a:ext cx="5811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3200" b="1" dirty="0"/>
              <a:t>. . . . . . . . . . . . . . . . . . .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743200" y="614363"/>
            <a:ext cx="6022975" cy="17526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32188"/>
            <a:ext cx="6096000" cy="15319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758825"/>
            <a:ext cx="2058987" cy="576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758825"/>
            <a:ext cx="6024563" cy="576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2149475"/>
            <a:ext cx="4038600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2149475"/>
            <a:ext cx="4038600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TextPage_SE Graphic_Buff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7588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149475"/>
            <a:ext cx="82296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neechi.c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bedbugs@gov.mb.c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Jessica.Isidro@gov.mb.c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mb.ca/bedbugs/video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nitoba.ca/bedbug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685308" y="3814618"/>
            <a:ext cx="513484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Jessica Isidro</a:t>
            </a:r>
          </a:p>
          <a:p>
            <a:pPr algn="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Program Coordinator</a:t>
            </a:r>
          </a:p>
          <a:p>
            <a:pPr algn="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Provincial Bed Bug Strategy</a:t>
            </a:r>
          </a:p>
          <a:p>
            <a:pPr algn="r"/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4101" name="Picture 8" descr="C:\Users\JeIsidro\AppData\Local\Microsoft\Windows\Temporary Internet Files\Content.Outlook\3JL6GKDW\Mag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25" y="530225"/>
            <a:ext cx="27051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249953" y="916863"/>
            <a:ext cx="37240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Bed Bug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Resources</a:t>
            </a:r>
            <a:endParaRPr lang="en-C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82" y="1174462"/>
            <a:ext cx="8229600" cy="1143000"/>
          </a:xfrm>
        </p:spPr>
        <p:txBody>
          <a:bodyPr/>
          <a:lstStyle/>
          <a:p>
            <a:r>
              <a:rPr lang="en-CA" sz="3200" dirty="0" smtClean="0"/>
              <a:t>Low-Cost Preventive Bed Bug Materials Store Front – </a:t>
            </a:r>
            <a:br>
              <a:rPr lang="en-CA" sz="3200" dirty="0" smtClean="0"/>
            </a:br>
            <a:r>
              <a:rPr lang="en-CA" sz="3200" dirty="0" smtClean="0"/>
              <a:t>Neechi Commons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pic>
        <p:nvPicPr>
          <p:cNvPr id="2050" name="Picture 2" descr="http://neechifoods.files.wordpress.com/2013/04/cropped-20130703-w-side-6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043" y="2521528"/>
            <a:ext cx="7528167" cy="248371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84400" y="53412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CA" sz="2400" b="1" dirty="0" smtClean="0"/>
              <a:t>Telephone: (204) 949-1338</a:t>
            </a:r>
          </a:p>
          <a:p>
            <a:pPr algn="ctr"/>
            <a:r>
              <a:rPr lang="en-CA" sz="2400" b="1" dirty="0" smtClean="0"/>
              <a:t>865 Main Street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72209" y="675697"/>
            <a:ext cx="8229600" cy="1143000"/>
          </a:xfrm>
        </p:spPr>
        <p:txBody>
          <a:bodyPr/>
          <a:lstStyle/>
          <a:p>
            <a:r>
              <a:rPr lang="en-US" sz="4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Bug N’ Scrub Program</a:t>
            </a:r>
            <a:br>
              <a:rPr lang="en-US" sz="4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(Winnipeg &amp; Brandon Only)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37704" y="1815956"/>
            <a:ext cx="8229600" cy="4375150"/>
          </a:xfrm>
        </p:spPr>
        <p:txBody>
          <a:bodyPr/>
          <a:lstStyle/>
          <a:p>
            <a:r>
              <a:rPr lang="en-US" sz="2200" dirty="0" smtClean="0"/>
              <a:t>For vulnerable persons who need help due to limitations that prevent them from preparing their home, the Bug N Scrub program provides a variety of preparation services such as moving furniture, general cleaning, laundry service, and reducing and removing clutter.</a:t>
            </a:r>
          </a:p>
          <a:p>
            <a:r>
              <a:rPr lang="en-US" sz="2200" dirty="0" smtClean="0"/>
              <a:t>The Bug N Scrub team also returns to the home or apartment after treatment is complete to put things back in order</a:t>
            </a:r>
          </a:p>
          <a:p>
            <a:r>
              <a:rPr lang="en-US" sz="2200" dirty="0" smtClean="0"/>
              <a:t>Vulnerable persons that need service must be referred by qualified organizations or individuals that have first- hand knowledge of the needs of the applicant</a:t>
            </a:r>
          </a:p>
          <a:p>
            <a:r>
              <a:rPr lang="en-US" sz="2200" dirty="0" smtClean="0"/>
              <a:t>Referrals are made by completing an assessment form or by calling the toll-free Bed Bug Hotline at 1-855-3MB-BUGS </a:t>
            </a:r>
          </a:p>
          <a:p>
            <a:r>
              <a:rPr lang="en-US" sz="2200" dirty="0" smtClean="0"/>
              <a:t>Services are offered free of charge for approved referrals</a:t>
            </a:r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276" y="717838"/>
            <a:ext cx="4682923" cy="6017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70" y="2327811"/>
            <a:ext cx="8229600" cy="1143000"/>
          </a:xfrm>
        </p:spPr>
        <p:txBody>
          <a:bodyPr/>
          <a:lstStyle/>
          <a:p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How to Get Your Home Ready for a Bed Bug Treatment</a:t>
            </a:r>
            <a:r>
              <a:rPr lang="en-CA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CA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C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669" y="3673476"/>
            <a:ext cx="6337877" cy="1951470"/>
          </a:xfrm>
        </p:spPr>
        <p:txBody>
          <a:bodyPr/>
          <a:lstStyle/>
          <a:p>
            <a:pPr algn="ctr">
              <a:buNone/>
            </a:pPr>
            <a:endParaRPr lang="en-CA" b="1" dirty="0" smtClean="0"/>
          </a:p>
          <a:p>
            <a:pPr algn="ctr">
              <a:buNone/>
            </a:pPr>
            <a:r>
              <a:rPr lang="en-CA" b="1" dirty="0" smtClean="0"/>
              <a:t>Step-by-Step </a:t>
            </a:r>
            <a:endParaRPr lang="en-CA" b="1" dirty="0" smtClean="0"/>
          </a:p>
          <a:p>
            <a:pPr algn="ctr">
              <a:buNone/>
            </a:pPr>
            <a:r>
              <a:rPr lang="en-CA" b="1" dirty="0" smtClean="0"/>
              <a:t>Instructional Guide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729" y="914400"/>
            <a:ext cx="4196241" cy="548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2429" y="882515"/>
            <a:ext cx="4211115" cy="545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487" y="951273"/>
            <a:ext cx="4165254" cy="53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0406" y="955376"/>
            <a:ext cx="4126323" cy="539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7304" y="967196"/>
            <a:ext cx="6776214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 any Bed Bug related inquiries or </a:t>
            </a: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requests for informational materials, </a:t>
            </a: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please contact:</a:t>
            </a:r>
          </a:p>
          <a:p>
            <a:pPr algn="ctr" eaLnBrk="1" hangingPunct="1">
              <a:buFontTx/>
              <a:buNone/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1-855-3MB-BUGS</a:t>
            </a:r>
          </a:p>
          <a:p>
            <a:pPr algn="ctr" eaLnBrk="1" hangingPunct="1">
              <a:buFontTx/>
              <a:buNone/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1-855-362-2847</a:t>
            </a:r>
          </a:p>
          <a:p>
            <a:pPr algn="ctr" eaLnBrk="1" hangingPunct="1">
              <a:buFontTx/>
              <a:buNone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E-mail: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/>
              </a:rPr>
              <a:t>bedbugs@gov.mb.ca</a:t>
            </a:r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 visit: Manitoba.ca/bedbugs</a:t>
            </a:r>
            <a:endParaRPr lang="en-CA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3794" name="Picture 2" descr="http://bedbugs.org/images/bed-bugs-polaro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5196" y="4837188"/>
            <a:ext cx="2118378" cy="1962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Contact Information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b="1" dirty="0" smtClean="0"/>
              <a:t>Jessica Isidro</a:t>
            </a:r>
          </a:p>
          <a:p>
            <a:pPr>
              <a:buNone/>
            </a:pPr>
            <a:r>
              <a:rPr lang="en-CA" dirty="0" smtClean="0"/>
              <a:t>Program Coordinator</a:t>
            </a:r>
          </a:p>
          <a:p>
            <a:pPr>
              <a:buNone/>
            </a:pPr>
            <a:r>
              <a:rPr lang="en-CA" dirty="0" smtClean="0"/>
              <a:t>Provincial Bed Bug Strategy</a:t>
            </a:r>
          </a:p>
          <a:p>
            <a:pPr>
              <a:buNone/>
            </a:pPr>
            <a:r>
              <a:rPr lang="en-CA" dirty="0" smtClean="0">
                <a:hlinkClick r:id="rId2"/>
              </a:rPr>
              <a:t>Jessica.Isidro@gov.mb.ca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(204) 786-7183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 descr="C:\Users\JeIsidro\AppData\Local\Microsoft\Windows\Temporary Internet Files\Content.Outlook\3JL6GKDW\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5588" y="1057275"/>
            <a:ext cx="5942012" cy="55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589088"/>
            <a:ext cx="8709025" cy="3159125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sz="2400" dirty="0" smtClean="0"/>
              <a:t>Available </a:t>
            </a:r>
            <a:r>
              <a:rPr lang="en-US" sz="2400" dirty="0" smtClean="0"/>
              <a:t>Manitoba Government Resources and Programs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i="1" dirty="0" smtClean="0"/>
              <a:t>Written Communication Materials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i="1" dirty="0" smtClean="0"/>
              <a:t> Bed Bug Videos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i="1" dirty="0" smtClean="0"/>
              <a:t> Non-Profit Community Grants Program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i="1" dirty="0" smtClean="0"/>
              <a:t> Low-Cost Preventive Materials Program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i="1" dirty="0" smtClean="0"/>
              <a:t> Bug N’ Scrub Program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i="1" dirty="0" smtClean="0"/>
              <a:t> Provincial Bed Bug Phone Inquiry </a:t>
            </a:r>
          </a:p>
          <a:p>
            <a:pPr lvl="1" eaLnBrk="1" hangingPunct="1">
              <a:buNone/>
            </a:pPr>
            <a:r>
              <a:rPr lang="en-US" sz="2400" i="1" dirty="0" smtClean="0"/>
              <a:t>	Line/E-mail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b="1" dirty="0" smtClean="0"/>
          </a:p>
          <a:p>
            <a:pPr lvl="1" eaLnBrk="1" hangingPunct="1">
              <a:buFont typeface="Arial" charset="0"/>
              <a:buChar char="•"/>
            </a:pPr>
            <a:endParaRPr lang="en-US" sz="1600" dirty="0" smtClean="0"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1547" y="704426"/>
            <a:ext cx="326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Overview</a:t>
            </a:r>
            <a:endParaRPr lang="en-C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9698" name="Picture 2" descr="http://www.lawforyourwebsite.com/wp-content/uploads/2010/05/checklist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182" y="4082473"/>
            <a:ext cx="2247982" cy="256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4255" y="2484582"/>
            <a:ext cx="79894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000" b="1" u="sng" dirty="0" smtClean="0"/>
              <a:t> Written Materials Available: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Bed Bugs Fact Sheets (Available in 17 different languages)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Myths &amp; Facts About Bed Bugs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Residential Tenancies Branch Bed Bug Info Sheets</a:t>
            </a:r>
          </a:p>
          <a:p>
            <a:pPr>
              <a:buFontTx/>
              <a:buChar char="-"/>
            </a:pPr>
            <a:r>
              <a:rPr lang="en-CA" dirty="0" smtClean="0"/>
              <a:t> Rights &amp; Responsibilities of Landlords and Tenants </a:t>
            </a:r>
          </a:p>
          <a:p>
            <a:pPr>
              <a:buFontTx/>
              <a:buChar char="-"/>
            </a:pPr>
            <a:r>
              <a:rPr lang="en-CA" dirty="0" smtClean="0"/>
              <a:t> Bed Bug Information for Landlords and Property Managers</a:t>
            </a:r>
          </a:p>
          <a:p>
            <a:pPr>
              <a:buFontTx/>
              <a:buChar char="-"/>
            </a:pPr>
            <a:r>
              <a:rPr lang="en-CA" dirty="0" smtClean="0"/>
              <a:t> Bed Bug Removal – Information for Tenants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What to do… If You Live in a Building with Bed Bugs?</a:t>
            </a:r>
          </a:p>
          <a:p>
            <a:endParaRPr lang="en-CA" b="1" u="sng" dirty="0" smtClean="0"/>
          </a:p>
          <a:p>
            <a:pPr>
              <a:buFont typeface="Arial" pitchFamily="34" charset="0"/>
              <a:buChar char="•"/>
            </a:pPr>
            <a:r>
              <a:rPr lang="en-CA" b="1" u="sng" dirty="0" smtClean="0"/>
              <a:t> Other Written Materials: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“Billy the Bed Bug” Brochures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Landlord/Property Manager Informational Posters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Bed Bug Hotline/E-mail Info Contact </a:t>
            </a:r>
            <a:r>
              <a:rPr lang="en-CA" dirty="0" smtClean="0"/>
              <a:t>Cards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</a:t>
            </a:r>
            <a:r>
              <a:rPr lang="en-CA" dirty="0" smtClean="0"/>
              <a:t>Do Not Self Treat for Bed Bugs Info Magnets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</a:t>
            </a:r>
            <a:r>
              <a:rPr lang="en-CA" dirty="0" smtClean="0"/>
              <a:t>Manitoba Hotel Association – Watch for Bed Bugs Resource Tool</a:t>
            </a:r>
            <a:endParaRPr lang="en-CA" dirty="0" smtClean="0"/>
          </a:p>
          <a:p>
            <a:endParaRPr lang="en-CA" dirty="0" smtClean="0"/>
          </a:p>
          <a:p>
            <a:pPr>
              <a:buFont typeface="Wingdings" pitchFamily="2" charset="2"/>
              <a:buChar char="Ø"/>
            </a:pP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967085"/>
            <a:ext cx="93635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Available Manitoba Government 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Resources and Programs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afivestarpest.com/img/BedBugMagnifyingGl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7268" y="4632470"/>
            <a:ext cx="2487613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85163" y="824499"/>
            <a:ext cx="5481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Bed Bug Videos</a:t>
            </a:r>
            <a:endParaRPr lang="en-C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5526" y="3816989"/>
            <a:ext cx="61052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>
                <a:hlinkClick r:id="rId3"/>
              </a:rPr>
              <a:t>http://</a:t>
            </a:r>
            <a:r>
              <a:rPr lang="en-CA" sz="2400" dirty="0" smtClean="0">
                <a:hlinkClick r:id="rId3"/>
              </a:rPr>
              <a:t>www.gov.mb.ca/bedbugs/videos.html</a:t>
            </a:r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480291" y="2041237"/>
            <a:ext cx="660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b="1" dirty="0" smtClean="0">
                <a:latin typeface="+mn-lt"/>
              </a:rPr>
              <a:t> All About Bed Bugs</a:t>
            </a:r>
          </a:p>
          <a:p>
            <a:pPr>
              <a:buFont typeface="Arial" pitchFamily="34" charset="0"/>
              <a:buChar char="•"/>
            </a:pPr>
            <a:r>
              <a:rPr lang="en-CA" sz="2800" b="1" dirty="0" smtClean="0">
                <a:latin typeface="+mn-lt"/>
              </a:rPr>
              <a:t> How to Prevent Bed Bugs</a:t>
            </a:r>
          </a:p>
          <a:p>
            <a:pPr>
              <a:buFont typeface="Arial" pitchFamily="34" charset="0"/>
              <a:buChar char="•"/>
            </a:pPr>
            <a:r>
              <a:rPr lang="en-CA" sz="2800" b="1" dirty="0" smtClean="0">
                <a:latin typeface="+mn-lt"/>
              </a:rPr>
              <a:t> How to Identify Bed Bugs</a:t>
            </a:r>
          </a:p>
          <a:p>
            <a:pPr>
              <a:buFont typeface="Arial" pitchFamily="34" charset="0"/>
              <a:buChar char="•"/>
            </a:pPr>
            <a:r>
              <a:rPr lang="en-CA" sz="2800" b="1" dirty="0" smtClean="0">
                <a:latin typeface="+mn-lt"/>
              </a:rPr>
              <a:t> What to do if You Find Bed Bugs</a:t>
            </a:r>
            <a:r>
              <a:rPr lang="en-CA" sz="2800" b="1" dirty="0" smtClean="0">
                <a:latin typeface="+mn-lt"/>
              </a:rPr>
              <a:t>?</a:t>
            </a:r>
          </a:p>
          <a:p>
            <a:endParaRPr lang="en-CA" sz="2800" b="1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CA" sz="2800" b="1" dirty="0" smtClean="0">
                <a:latin typeface="+mn-lt"/>
              </a:rPr>
              <a:t> Dealing With Bed Bugs (14 Different    Languages)</a:t>
            </a:r>
            <a:endParaRPr lang="en-CA" sz="28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3" y="1811338"/>
            <a:ext cx="8229600" cy="4375150"/>
          </a:xfrm>
        </p:spPr>
        <p:txBody>
          <a:bodyPr/>
          <a:lstStyle/>
          <a:p>
            <a:pPr>
              <a:buFontTx/>
              <a:buNone/>
            </a:pPr>
            <a:endParaRPr lang="en-US" sz="1600" b="1" dirty="0" smtClean="0"/>
          </a:p>
          <a:p>
            <a:r>
              <a:rPr lang="en-US" sz="2200" dirty="0" smtClean="0"/>
              <a:t>The Bed Bug Grant Program is an initiative designed to provide assistance to community organizations on bedbug education, treatment, management and prevention</a:t>
            </a:r>
          </a:p>
          <a:p>
            <a:r>
              <a:rPr lang="en-US" sz="2200" dirty="0" smtClean="0"/>
              <a:t>Community-based, non-profit organizations are eligible to apply for financial assistance in the form of a grant.  (e.g. emergency housing shelters, non-government social services programs etc.)</a:t>
            </a:r>
            <a:endParaRPr lang="en-US" sz="2200" b="1" dirty="0" smtClean="0"/>
          </a:p>
          <a:p>
            <a:r>
              <a:rPr lang="en-US" sz="2200" dirty="0" smtClean="0"/>
              <a:t>Qualified organizations will be eligible to recover costs related to bedbug treatment, prevention and education to a maximum of $2,000.00/per year</a:t>
            </a:r>
          </a:p>
          <a:p>
            <a:pPr>
              <a:defRPr/>
            </a:pPr>
            <a:endParaRPr lang="en-CA" sz="1600" dirty="0"/>
          </a:p>
        </p:txBody>
      </p:sp>
      <p:sp>
        <p:nvSpPr>
          <p:cNvPr id="4" name="Rectangle 3"/>
          <p:cNvSpPr/>
          <p:nvPr/>
        </p:nvSpPr>
        <p:spPr>
          <a:xfrm>
            <a:off x="528144" y="1081385"/>
            <a:ext cx="8278228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Non-Profit Community Grants Program</a:t>
            </a:r>
            <a:endParaRPr lang="en-US" sz="3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344" y="1034868"/>
            <a:ext cx="87511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Non-Profit Community Grants Program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818" y="1687354"/>
            <a:ext cx="80541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 smtClean="0">
                <a:latin typeface="+mn-lt"/>
              </a:rPr>
              <a:t> What types of bedbug treatment, prevention and education activities are eligible for grant funding?</a:t>
            </a:r>
          </a:p>
          <a:p>
            <a:r>
              <a:rPr lang="en-US" sz="2200" b="1" dirty="0" smtClean="0">
                <a:latin typeface="+mn-lt"/>
                <a:sym typeface="Wingdings" pitchFamily="2" charset="2"/>
              </a:rPr>
              <a:t> </a:t>
            </a:r>
            <a:r>
              <a:rPr lang="en-US" sz="2200" i="1" dirty="0" smtClean="0">
                <a:latin typeface="+mn-lt"/>
              </a:rPr>
              <a:t>Inspection or treatment done by a professional exterminator</a:t>
            </a:r>
          </a:p>
          <a:p>
            <a:pPr>
              <a:buFont typeface="Wingdings" pitchFamily="2" charset="2"/>
              <a:buChar char="à"/>
            </a:pPr>
            <a:r>
              <a:rPr lang="en-US" sz="2200" i="1" dirty="0" smtClean="0">
                <a:latin typeface="+mn-lt"/>
              </a:rPr>
              <a:t> Purchase of non-chemical controls (e.g. mattress covers, storage containers, monitoring traps and double-sided sticky tape)</a:t>
            </a:r>
            <a:endParaRPr lang="en-US" sz="2200" dirty="0" smtClean="0">
              <a:latin typeface="+mn-lt"/>
            </a:endParaRPr>
          </a:p>
          <a:p>
            <a:pPr>
              <a:buFont typeface="Wingdings" pitchFamily="2" charset="2"/>
              <a:buChar char="à"/>
            </a:pPr>
            <a:r>
              <a:rPr lang="en-US" sz="2200" i="1" dirty="0" smtClean="0">
                <a:latin typeface="+mn-lt"/>
              </a:rPr>
              <a:t> Purchase or rental of equipment utilized for bedbug prevention and control. (e.g. dryers, vacuums and spot steamers.)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 Organizations can apply for this grant by downloading an application form at </a:t>
            </a:r>
            <a:r>
              <a:rPr lang="en-US" sz="2200" dirty="0" smtClean="0">
                <a:latin typeface="+mn-lt"/>
                <a:hlinkClick r:id="rId2"/>
              </a:rPr>
              <a:t>www.manitoba.ca/bedbugs</a:t>
            </a:r>
            <a:r>
              <a:rPr lang="en-US" sz="2200" dirty="0" smtClean="0">
                <a:latin typeface="+mn-lt"/>
              </a:rPr>
              <a:t> or by calling the bedbug hotline toll-free at 1-855-3MB-BUGS (1-855-362-2847)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673" y="829784"/>
            <a:ext cx="4313382" cy="556977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program offers a wide variety of specialized bedbug specific materials to qualifying organizations at attractive prices to combat bedbug infestations</a:t>
            </a:r>
          </a:p>
          <a:p>
            <a:r>
              <a:rPr lang="en-US" sz="2000" dirty="0" smtClean="0"/>
              <a:t>Materials include bedbug-proof mattress and box-spring covers, insect monitors and record keepers, insect interceptor traps, dissolvable laundry bags, bedbug warning stickers, educational handouts and clear-view bedbug monitors</a:t>
            </a:r>
          </a:p>
          <a:p>
            <a:r>
              <a:rPr lang="en-US" sz="2000" dirty="0" smtClean="0"/>
              <a:t>The program is available to the Manitoba Camping Association, the Manitoba Professional Property Managers Association and Non-Profit Organizations</a:t>
            </a:r>
          </a:p>
          <a:p>
            <a:r>
              <a:rPr lang="en-US" sz="2000" dirty="0" smtClean="0"/>
              <a:t>Store Front where the general public are able to purchase prevention materials individually at low-cost will be opening sometime in early 2013. (located at Neechi Commons)</a:t>
            </a:r>
          </a:p>
          <a:p>
            <a:endParaRPr 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723799" y="815400"/>
            <a:ext cx="54008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Low-Cost Preventive </a:t>
            </a:r>
            <a:b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Materials Program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3790" y="770278"/>
            <a:ext cx="4385655" cy="570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d Bugs Presentation - Jessic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Bed Bugs Presentation - Jessica</Template>
  <TotalTime>1074</TotalTime>
  <Words>596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Bed Bugs Presentation - Jessica</vt:lpstr>
      <vt:lpstr>Slide 1</vt:lpstr>
      <vt:lpstr>Slide 2</vt:lpstr>
      <vt:lpstr>Slide 3</vt:lpstr>
      <vt:lpstr>Slide 4</vt:lpstr>
      <vt:lpstr>Slide 5</vt:lpstr>
      <vt:lpstr>Non-Profit Community Grants Program</vt:lpstr>
      <vt:lpstr>Slide 7</vt:lpstr>
      <vt:lpstr>Slide 8</vt:lpstr>
      <vt:lpstr>Slide 9</vt:lpstr>
      <vt:lpstr>Low-Cost Preventive Bed Bug Materials Store Front –  Neechi Commons</vt:lpstr>
      <vt:lpstr>Bug N’ Scrub Program (Winnipeg &amp; Brandon Only)</vt:lpstr>
      <vt:lpstr>Slide 12</vt:lpstr>
      <vt:lpstr>How to Get Your Home Ready for a Bed Bug Treatment </vt:lpstr>
      <vt:lpstr>Slide 14</vt:lpstr>
      <vt:lpstr>Slide 15</vt:lpstr>
      <vt:lpstr>Slide 16</vt:lpstr>
      <vt:lpstr>Contact Information</vt:lpstr>
      <vt:lpstr>Slide 18</vt:lpstr>
    </vt:vector>
  </TitlesOfParts>
  <Company>Government of Manitoba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Living &amp; Populations</dc:title>
  <dc:creator>Your User Name</dc:creator>
  <cp:lastModifiedBy>JeIsidro</cp:lastModifiedBy>
  <cp:revision>95</cp:revision>
  <dcterms:created xsi:type="dcterms:W3CDTF">2012-09-13T01:15:39Z</dcterms:created>
  <dcterms:modified xsi:type="dcterms:W3CDTF">2014-01-13T21:58:09Z</dcterms:modified>
</cp:coreProperties>
</file>