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5"/>
    <p:sldMasterId id="2147483661" r:id="rId6"/>
    <p:sldMasterId id="2147483689" r:id="rId7"/>
    <p:sldMasterId id="2147483701" r:id="rId8"/>
    <p:sldMasterId id="2147483713" r:id="rId9"/>
    <p:sldMasterId id="2147483665" r:id="rId10"/>
    <p:sldMasterId id="2147483648" r:id="rId11"/>
  </p:sldMasterIdLst>
  <p:notesMasterIdLst>
    <p:notesMasterId r:id="rId38"/>
  </p:notesMasterIdLst>
  <p:handoutMasterIdLst>
    <p:handoutMasterId r:id="rId39"/>
  </p:handoutMasterIdLst>
  <p:sldIdLst>
    <p:sldId id="544" r:id="rId12"/>
    <p:sldId id="500" r:id="rId13"/>
    <p:sldId id="520" r:id="rId14"/>
    <p:sldId id="258" r:id="rId15"/>
    <p:sldId id="521" r:id="rId16"/>
    <p:sldId id="523" r:id="rId17"/>
    <p:sldId id="547" r:id="rId18"/>
    <p:sldId id="548" r:id="rId19"/>
    <p:sldId id="297" r:id="rId20"/>
    <p:sldId id="545" r:id="rId21"/>
    <p:sldId id="259" r:id="rId22"/>
    <p:sldId id="549" r:id="rId23"/>
    <p:sldId id="494" r:id="rId24"/>
    <p:sldId id="496" r:id="rId25"/>
    <p:sldId id="260" r:id="rId26"/>
    <p:sldId id="527" r:id="rId27"/>
    <p:sldId id="264" r:id="rId28"/>
    <p:sldId id="266" r:id="rId29"/>
    <p:sldId id="525" r:id="rId30"/>
    <p:sldId id="512" r:id="rId31"/>
    <p:sldId id="508" r:id="rId32"/>
    <p:sldId id="510" r:id="rId33"/>
    <p:sldId id="542" r:id="rId34"/>
    <p:sldId id="511" r:id="rId35"/>
    <p:sldId id="543" r:id="rId36"/>
    <p:sldId id="287" r:id="rId37"/>
  </p:sldIdLst>
  <p:sldSz cx="12192000" cy="6858000"/>
  <p:notesSz cx="6858000" cy="3552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FBF"/>
    <a:srgbClr val="DCDADB"/>
    <a:srgbClr val="B9D4ED"/>
    <a:srgbClr val="665135"/>
    <a:srgbClr val="A78955"/>
    <a:srgbClr val="CEBF9F"/>
    <a:srgbClr val="B7D3EB"/>
    <a:srgbClr val="87B6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2578" autoAdjust="0"/>
  </p:normalViewPr>
  <p:slideViewPr>
    <p:cSldViewPr snapToGrid="0">
      <p:cViewPr varScale="1">
        <p:scale>
          <a:sx n="94" d="100"/>
          <a:sy n="94" d="100"/>
        </p:scale>
        <p:origin x="60"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handoutMaster" Target="handoutMasters/handout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bleStyles" Target="tableStyles.xml"/><Relationship Id="rId8"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4BFAA1-89B9-4537-BC5C-17D303E64E2F}" type="datetimeFigureOut">
              <a:rPr lang="en-US" smtClean="0"/>
              <a:t>12/6/2021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7DEA49-E901-4095-BDA0-E0CE52909853}" type="slidenum">
              <a:rPr lang="en-US" smtClean="0"/>
              <a:t>‹#›</a:t>
            </a:fld>
            <a:endParaRPr lang="en-US"/>
          </a:p>
        </p:txBody>
      </p:sp>
    </p:spTree>
    <p:extLst>
      <p:ext uri="{BB962C8B-B14F-4D97-AF65-F5344CB8AC3E}">
        <p14:creationId xmlns:p14="http://schemas.microsoft.com/office/powerpoint/2010/main" val="3974320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C126E-1806-4987-B4CB-91D7274B4F79}" type="datetimeFigureOut">
              <a:rPr lang="en-CA" smtClean="0"/>
              <a:t>2021-12-06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346847-60C2-4D8A-A328-A64CFF490BFC}" type="slidenum">
              <a:rPr lang="en-CA" smtClean="0"/>
              <a:t>‹#›</a:t>
            </a:fld>
            <a:endParaRPr lang="en-CA"/>
          </a:p>
        </p:txBody>
      </p:sp>
    </p:spTree>
    <p:extLst>
      <p:ext uri="{BB962C8B-B14F-4D97-AF65-F5344CB8AC3E}">
        <p14:creationId xmlns:p14="http://schemas.microsoft.com/office/powerpoint/2010/main" val="96693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most likely know and can appreciate, Complete Purchasing Services is part of a larger enterprise.</a:t>
            </a:r>
          </a:p>
          <a:p>
            <a:r>
              <a:rPr lang="en-US" dirty="0"/>
              <a:t>Here is our family.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FC868-8579-4F29-AB74-88A7C20C6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283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p>
          <a:p>
            <a:r>
              <a:rPr lang="en-US" dirty="0"/>
              <a:t>Everyone has so many usernames</a:t>
            </a:r>
            <a:r>
              <a:rPr lang="en-US" baseline="0" dirty="0"/>
              <a:t> and passwords to remember these days and we wanted to ensure that your experience with eCPS and all of it’s invaluable tools and resources are easy to access for our members. Inasmuch, you only have 1 username and password to remember to login. If you forget your password, there is a link you can click to reset it, or you can call eCPS Client Services for assistance.</a:t>
            </a:r>
          </a:p>
          <a:p>
            <a:endParaRPr lang="en-US" baseline="0" dirty="0"/>
          </a:p>
          <a:p>
            <a:r>
              <a:rPr lang="en-US" b="1" baseline="0" dirty="0"/>
              <a:t>Handout:</a:t>
            </a:r>
          </a:p>
          <a:p>
            <a:r>
              <a:rPr lang="en-US" dirty="0"/>
              <a:t>- Keeping it Simple</a:t>
            </a:r>
            <a:r>
              <a:rPr lang="en-US" baseline="0" dirty="0"/>
              <a:t> with eCPS </a:t>
            </a:r>
          </a:p>
          <a:p>
            <a:r>
              <a:rPr lang="en-US" baseline="0" dirty="0"/>
              <a:t>- Keeping it Simple with eCPS Purchasing</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C63876-EAB3-4150-B6D2-3FDC81281D6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773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p>
          <a:p>
            <a:r>
              <a:rPr lang="en-US" dirty="0"/>
              <a:t>eCPS Purchasing has been designed to</a:t>
            </a:r>
            <a:r>
              <a:rPr lang="en-US" baseline="0" dirty="0"/>
              <a:t> make the ordering and inventory management process easier and faster while promoting best practices, and to provide users with the information they need to make the right choices for their business. With a robust offering of simple-to-use features and tools, we truly make business easy.</a:t>
            </a:r>
          </a:p>
          <a:p>
            <a:endParaRPr lang="en-US" dirty="0"/>
          </a:p>
          <a:p>
            <a:r>
              <a:rPr lang="en-US" dirty="0"/>
              <a:t>Would</a:t>
            </a:r>
            <a:r>
              <a:rPr lang="en-US" baseline="0" dirty="0"/>
              <a:t> you like to have the ability to quickly and easily obtain reports and information on how much your sites are spending, what they are ordering, and what is in their inventory? What about if a staff member is suddenly unavailable to place their orders due to an emergency, termination, etc. Would you like to have the ability to step in and ensure that everything continues to move forward as expected?</a:t>
            </a:r>
            <a:endParaRPr lang="en-US" dirty="0"/>
          </a:p>
          <a:p>
            <a:endParaRPr lang="en-US" dirty="0"/>
          </a:p>
          <a:p>
            <a:r>
              <a:rPr lang="en-US" dirty="0"/>
              <a:t>The eCPS</a:t>
            </a:r>
            <a:r>
              <a:rPr lang="en-US" baseline="0" dirty="0"/>
              <a:t> Purchasing application is a powerful tool that provides your dedicated head office administrators with access and visibility to all of the above and more for your locations. In this screenshot is an example of what an administrator would see if they wanted to login to a location to view purchases, reports, or impersonate to place an order. </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F500E-6A04-44A0-9C97-35BD9C9D621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613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p>
          <a:p>
            <a:r>
              <a:rPr lang="en-US" dirty="0"/>
              <a:t>eCPS Purchasing provides users with access to multiple suppliers and distributors. This means that once trained in eCPS Purchasing, users can easily create and place orders from multiple distributors. In addition, if your home decides to switch</a:t>
            </a:r>
            <a:r>
              <a:rPr lang="en-US" baseline="0" dirty="0"/>
              <a:t> distributors or only use one distributor, all is not lost. There is no need to re-learn a new system and we can help you manage your shopping lists, templates, etc.</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C63876-EAB3-4150-B6D2-3FDC81281D6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23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p>
          <a:p>
            <a:r>
              <a:rPr lang="en-US" dirty="0"/>
              <a:t>Keep a close eye on your business expenditures</a:t>
            </a:r>
            <a:r>
              <a:rPr lang="en-US" baseline="0" dirty="0"/>
              <a:t> with the eCPS Purchasing reporting features. As a head office admin you can quickly and easily obtain reports on all, some, or individual locations. Reports can include unit order activity, product frequency by brand or group, purchase frequency, invoice purchase summary, inventory, and much more.</a:t>
            </a:r>
          </a:p>
          <a:p>
            <a:endParaRPr lang="en-US" baseline="0" dirty="0"/>
          </a:p>
          <a:p>
            <a:r>
              <a:rPr lang="en-US" b="1" baseline="0" dirty="0"/>
              <a:t>Handout Notes: </a:t>
            </a:r>
          </a:p>
          <a:p>
            <a:r>
              <a:rPr lang="en-US" baseline="0" dirty="0"/>
              <a:t>Provide samples of reports:</a:t>
            </a:r>
          </a:p>
          <a:p>
            <a:pPr marL="171450" indent="-171450">
              <a:buFontTx/>
              <a:buChar char="-"/>
            </a:pPr>
            <a:r>
              <a:rPr lang="en-US" baseline="0" dirty="0"/>
              <a:t>If the client is not already using eCPS Purchasing provide report samples provided as a handout</a:t>
            </a:r>
          </a:p>
          <a:p>
            <a:pPr marL="171450" indent="-171450">
              <a:buFontTx/>
              <a:buChar char="-"/>
            </a:pPr>
            <a:r>
              <a:rPr lang="en-US" baseline="0" dirty="0"/>
              <a:t>If a client is using eCPS Purchasing, provide sample reports from eCPS Purchasing to demonstrate report types that they can access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F500E-6A04-44A0-9C97-35BD9C9D621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076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p>
          <a:p>
            <a:r>
              <a:rPr lang="en-US" dirty="0"/>
              <a:t>Taking inventory is considered a best practice,</a:t>
            </a:r>
            <a:r>
              <a:rPr lang="en-US" baseline="0" dirty="0"/>
              <a:t> however we appreciate how daunting a task it can be. The eCPS inventory management feature has been designed to make the process easier for users. I</a:t>
            </a:r>
            <a:r>
              <a:rPr lang="en-US" dirty="0"/>
              <a:t>tems are automatically added to the master inventory list as soon as items are ordered. By using the inventory function, users are able to better control and manage their costs. Users</a:t>
            </a:r>
            <a:r>
              <a:rPr lang="en-US" baseline="0" dirty="0"/>
              <a:t> can also create custom barcodes for all items, on and off catalogue, and organize their inventory lists based on their setup. </a:t>
            </a:r>
          </a:p>
          <a:p>
            <a:endParaRPr lang="en-US" baseline="0" dirty="0"/>
          </a:p>
          <a:p>
            <a:r>
              <a:rPr lang="en-US" baseline="0" dirty="0"/>
              <a:t>*SHA Barcoding – lean / </a:t>
            </a:r>
            <a:r>
              <a:rPr lang="en-US" baseline="0" dirty="0" err="1"/>
              <a:t>kan</a:t>
            </a:r>
            <a:r>
              <a:rPr lang="en-US" baseline="0" dirty="0"/>
              <a:t> ban cards   / investment made to provide a solution</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C63876-EAB3-4150-B6D2-3FDC81281D6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273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Speaker’s Notes:</a:t>
            </a:r>
          </a:p>
          <a:p>
            <a:r>
              <a:rPr lang="en-US" dirty="0"/>
              <a:t>eCPS</a:t>
            </a:r>
            <a:r>
              <a:rPr lang="en-US" baseline="0" dirty="0"/>
              <a:t> </a:t>
            </a:r>
            <a:r>
              <a:rPr lang="en-US" baseline="0" dirty="0" err="1"/>
              <a:t>MenuBuilder</a:t>
            </a:r>
            <a:r>
              <a:rPr lang="en-US" baseline="0" dirty="0"/>
              <a:t> has been created for CPS member’s as a free tool to help operators create a menu that elevates the resident dining experience while helping to ensure that all operational requirements have been met such as budget, nutritional requirements, resident taste preferences, and Canada’s Food Guide. This flexible and easy-to-use program has evolved based on the expressed needs of CPS member users. Used in conjunction with a COMPLETE Menu, users can customize their menu based on resident feedback by substituting or customizing existing recipes</a:t>
            </a:r>
            <a:r>
              <a:rPr lang="en-CA" baseline="0" dirty="0"/>
              <a:t>, or adding in their own. With a deep understanding and appreciation of how complicated it is to plan a menu, this powerful tool used in conjunction with a COMPLETE base menu helps operators get a head start on planning and executing their menu. We also want to mention that it also includes cool features such as the ability to share your completed menu with others in your group affiliation (e.g. chain or health region) to help further save the time and effort that it takes to plan and execute a menu. And of course these shared menus can be further customized by the various locations. </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FD4C3-E96C-412C-BD54-B40F1224960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515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Speaker’s Notes:</a:t>
            </a:r>
          </a:p>
          <a:p>
            <a:r>
              <a:rPr lang="en-US" b="0" dirty="0"/>
              <a:t>The COMPLETE recipe database provides CPS members with access to over 5,000</a:t>
            </a:r>
            <a:r>
              <a:rPr lang="en-US" b="0" baseline="0" dirty="0"/>
              <a:t> recipes. Our recipes include many traditional and comforting Canadian </a:t>
            </a:r>
            <a:r>
              <a:rPr lang="en-US" b="0" baseline="0" dirty="0" err="1"/>
              <a:t>favourites</a:t>
            </a:r>
            <a:r>
              <a:rPr lang="en-US" b="0" baseline="0" dirty="0"/>
              <a:t> in addition to new and innovative recipes that we believe your residents would enjoy.  Our recipes can be customized to suit the needs and taste preferences of your residents, scaled for production so that you are creating an appropriate number of meals, and you also have the ability to create and add in your own recipes. We always want to remind our member’s to think about the little things that can have a big impact on resident experience; for example you may want your weekend cooks to prepare a meal the same way if would have been prepared during the week. Our recipe database can be a solution to that need and help with other scenarios such as staff absenteeism (e.g. vacations, turnover, etc.). </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FD4C3-E96C-412C-BD54-B40F1224960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201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off w/ Education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FB54A4-8E5C-4A14-BABE-C961AFE49B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882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Speaker’s Notes:</a:t>
            </a:r>
          </a:p>
          <a:p>
            <a:r>
              <a:rPr lang="en-US" altLang="en-US" dirty="0"/>
              <a:t>eCPS Instructor is truly staff training</a:t>
            </a:r>
            <a:r>
              <a:rPr lang="en-US" altLang="en-US" baseline="0" dirty="0"/>
              <a:t> made easy. This FREE (yes free) offering is designed to provide managers with an easy-to-use application to help them plan, assign, and track the training of front line staff. Managers can assign any of the CPS in-service modules (we have over 75 to choose from), a YouTube link, or home policy document. This application is the perfect tool for monthly staff in-services, progressive discipline, or new hire training. In addition, staff can choose how they want to receive their training notices, by email, or text, and the trainings can be completed from a tablet, mobile phone, or computer. </a:t>
            </a:r>
          </a:p>
          <a:p>
            <a:endParaRPr lang="en-US" altLang="en-US" baseline="0" dirty="0"/>
          </a:p>
          <a:p>
            <a:r>
              <a:rPr lang="en-US" altLang="en-US" baseline="0" dirty="0"/>
              <a:t>COVID friendly – distance learning . Implemented a few years ago but COVID  has accelerated the interest</a:t>
            </a:r>
          </a:p>
          <a:p>
            <a:endParaRPr lang="en-US" altLang="en-US" baseline="0" dirty="0"/>
          </a:p>
          <a:p>
            <a:r>
              <a:rPr lang="en-US" altLang="en-US" b="1" baseline="0" dirty="0"/>
              <a:t>Handout: </a:t>
            </a:r>
          </a:p>
          <a:p>
            <a:pPr marL="171450" indent="-171450">
              <a:buFontTx/>
              <a:buChar char="-"/>
            </a:pPr>
            <a:r>
              <a:rPr lang="en-US" altLang="en-US" baseline="0" dirty="0"/>
              <a:t>eCPS Instructor companion guide</a:t>
            </a:r>
          </a:p>
          <a:p>
            <a:pPr marL="171450" indent="-171450">
              <a:buFontTx/>
              <a:buChar char="-"/>
            </a:pPr>
            <a:r>
              <a:rPr lang="en-US" altLang="en-US" baseline="0" dirty="0"/>
              <a:t>Keeping it Simple with eCPS Instructor</a:t>
            </a:r>
          </a:p>
          <a:p>
            <a:endParaRPr lang="en-US" altLang="en-US" baseline="0" dirty="0"/>
          </a:p>
          <a:p>
            <a:endParaRPr lang="en-US" altLang="en-US" dirty="0"/>
          </a:p>
          <a:p>
            <a:endParaRPr lang="en-CA" alt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3C386B-1441-4995-AD6B-1CCB8182A4EB}" type="slidenum">
              <a:rPr kumimoji="0" lang="en-C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06240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Speaker’s Notes:</a:t>
            </a:r>
          </a:p>
          <a:p>
            <a:r>
              <a:rPr lang="en-US" dirty="0"/>
              <a:t>One of the cornerstone offerings of a CPS membership is the COMPLETE Education</a:t>
            </a:r>
            <a:r>
              <a:rPr lang="en-US" baseline="0" dirty="0"/>
              <a:t> Program. We believe in the importance of continuous learning and its ability to have a positive impact on any organization in terms of employee engagement, resident / client satisfaction, processes &amp; procedures, and human understanding. As such, we proudly offer a wide variety of educational opportunities for everyone from front-line staff to managers and above. Our offering includes live conferences and events, webcasts, online in-service modules, and a program where managers can plan, assign, and track the training of staff members called eCPS Instructor.</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99C257-6C1E-415B-8397-E85459FFFCA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67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407DDC-27C4-44F6-BEC6-7315C4A6DE3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Speaker’s Notes:</a:t>
            </a:r>
          </a:p>
          <a:p>
            <a:pPr eaLnBrk="1" hangingPunct="1">
              <a:spcBef>
                <a:spcPct val="0"/>
              </a:spcBef>
            </a:pPr>
            <a:r>
              <a:rPr lang="en-US" altLang="en-US" dirty="0"/>
              <a:t>We provide competitive pricing on products and services utilizing the worldwide purchasing power of Aramark and the Avendra Group of </a:t>
            </a:r>
            <a:r>
              <a:rPr lang="en-US" altLang="en-US" dirty="0" err="1"/>
              <a:t>comapnies</a:t>
            </a:r>
            <a:r>
              <a:rPr lang="en-US" altLang="en-US" dirty="0"/>
              <a:t>. Our negotiated manufacturer and distributor partner programs are based on safety, quality, service, and price is the foundation of our value proposition. This process defines the </a:t>
            </a:r>
            <a:r>
              <a:rPr lang="en-US" altLang="en-US" i="1" dirty="0"/>
              <a:t>best </a:t>
            </a:r>
            <a:r>
              <a:rPr lang="en-US" altLang="en-US" dirty="0"/>
              <a:t>source of supply and </a:t>
            </a:r>
            <a:r>
              <a:rPr lang="en-US" altLang="en-US" i="1" dirty="0">
                <a:solidFill>
                  <a:srgbClr val="FF0000"/>
                </a:solidFill>
              </a:rPr>
              <a:t>best</a:t>
            </a:r>
            <a:r>
              <a:rPr lang="en-US" altLang="en-US" i="1" dirty="0"/>
              <a:t> </a:t>
            </a:r>
            <a:r>
              <a:rPr lang="en-US" altLang="en-US" dirty="0"/>
              <a:t>cost in use. We deem these products and services as “Best Value”.</a:t>
            </a:r>
          </a:p>
          <a:p>
            <a:pPr eaLnBrk="1" hangingPunct="1">
              <a:spcBef>
                <a:spcPct val="0"/>
              </a:spcBef>
            </a:pPr>
            <a:endParaRPr lang="en-CA" altLang="en-US" dirty="0"/>
          </a:p>
          <a:p>
            <a:pPr eaLnBrk="1" hangingPunct="1"/>
            <a:endParaRPr lang="en-US" altLang="en-US" dirty="0"/>
          </a:p>
        </p:txBody>
      </p:sp>
    </p:spTree>
    <p:extLst>
      <p:ext uri="{BB962C8B-B14F-4D97-AF65-F5344CB8AC3E}">
        <p14:creationId xmlns:p14="http://schemas.microsoft.com/office/powerpoint/2010/main" val="185953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Speaker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The COMPLETE Webcast</a:t>
            </a:r>
            <a:r>
              <a:rPr lang="en-US" altLang="en-US" baseline="0" dirty="0"/>
              <a:t> series f</a:t>
            </a:r>
            <a:r>
              <a:rPr lang="en-US" altLang="en-US" dirty="0"/>
              <a:t>eatures a wide range of cutting-edge topics. Each webcast is approximately 60 minutes, with 45 minutes (or less) for the presentation and some time for live Q &amp; A. Perfect for staff training and meetings, you can participate in</a:t>
            </a:r>
            <a:r>
              <a:rPr lang="en-US" altLang="en-US" baseline="0" dirty="0"/>
              <a:t> these educational opportunities from </a:t>
            </a:r>
            <a:r>
              <a:rPr lang="en-US" altLang="en-US" dirty="0"/>
              <a:t>comfort of your workplace. And if you </a:t>
            </a:r>
            <a:r>
              <a:rPr lang="en-US" altLang="en-US" i="0" dirty="0"/>
              <a:t>can’t attend the live event, watch</a:t>
            </a:r>
            <a:r>
              <a:rPr lang="en-US" altLang="en-US" dirty="0"/>
              <a:t> it </a:t>
            </a:r>
            <a:r>
              <a:rPr lang="en-US" altLang="en-US" dirty="0" err="1"/>
              <a:t>OnDemand</a:t>
            </a:r>
            <a:r>
              <a:rPr lang="en-US" altLang="en-US" dirty="0"/>
              <a:t> through eCPS.ca. I</a:t>
            </a:r>
            <a:r>
              <a:rPr lang="en-US" altLang="en-US" baseline="0" dirty="0"/>
              <a:t> also want to mention that participation in these webcasts have been accredited for CSNM </a:t>
            </a:r>
            <a:r>
              <a:rPr lang="en-US" dirty="0"/>
              <a:t>CE points if watched live or within 1 week of the live broadcast.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r>
              <a:rPr lang="en-US" altLang="en-US" b="1" dirty="0"/>
              <a:t>Handout: </a:t>
            </a:r>
          </a:p>
          <a:p>
            <a:r>
              <a:rPr lang="en-US" altLang="en-US" dirty="0"/>
              <a:t>Provide copy of Webcast Series overview for participants.</a:t>
            </a:r>
            <a:endParaRPr lang="en-CA" alt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9AC14D3-B7CA-47B6-BE9B-536E9764325A}" type="slidenum">
              <a:rPr kumimoji="0" lang="en-C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1426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 Dedicated virtual room? </a:t>
            </a:r>
          </a:p>
          <a:p>
            <a:endParaRPr lang="en-US" altLang="en-US" b="1" dirty="0"/>
          </a:p>
          <a:p>
            <a:endParaRPr lang="en-US" altLang="en-US" b="1" dirty="0"/>
          </a:p>
          <a:p>
            <a:r>
              <a:rPr lang="en-US" altLang="en-US" b="1" dirty="0"/>
              <a:t>Speaker’s Notes:</a:t>
            </a:r>
          </a:p>
          <a:p>
            <a:r>
              <a:rPr lang="en-US" altLang="en-US" dirty="0"/>
              <a:t>The COMPLETE Professional Development</a:t>
            </a:r>
            <a:r>
              <a:rPr lang="en-US" altLang="en-US" baseline="0" dirty="0"/>
              <a:t> Days are </a:t>
            </a:r>
            <a:r>
              <a:rPr lang="en-US" altLang="en-US" dirty="0"/>
              <a:t>1-day conferences  feature speakers and topics perfect for anyone in a management position.  In</a:t>
            </a:r>
            <a:r>
              <a:rPr lang="en-US" altLang="en-US" baseline="0" dirty="0"/>
              <a:t> addition, participants can l</a:t>
            </a:r>
            <a:r>
              <a:rPr lang="en-US" altLang="en-US" dirty="0"/>
              <a:t>earn about new products &amp; services during the supplier showcase luncheon.</a:t>
            </a:r>
            <a:r>
              <a:rPr lang="en-US" altLang="en-US" baseline="0" dirty="0"/>
              <a:t> Our goal in hosting these events is to ensure that all managers have the opportunity to participate in experiential learning that will enhance their professionalism, knowledge, and help them to create a positive work environment for the people whom they work with and serve. Other benefits include growing your professional network and having fun. If your group would like to bring 8 or more people, please connect with us to reserve seating for your group. One last thing to note, these events have been accredited for CSNM CE points available.</a:t>
            </a:r>
          </a:p>
          <a:p>
            <a:endParaRPr lang="en-US" altLang="en-US" baseline="0" dirty="0"/>
          </a:p>
          <a:p>
            <a:r>
              <a:rPr lang="en-US" altLang="en-US" b="1" i="1" baseline="0" dirty="0"/>
              <a:t>UPDATE for 2021: </a:t>
            </a:r>
            <a:r>
              <a:rPr lang="en-US" altLang="en-US" i="1" baseline="0" dirty="0"/>
              <a:t>While we are planning on hosting live events in the fall, it should be noted that we may be pivoting these events to a virtual format if hosting live events is unsafe to do so. We will know by May of 2021 if we are able to go forward with a live event or not. </a:t>
            </a:r>
          </a:p>
          <a:p>
            <a:endParaRPr lang="en-US" altLang="en-US" baseline="0" dirty="0"/>
          </a:p>
          <a:p>
            <a:r>
              <a:rPr lang="en-US" altLang="en-US" b="1" baseline="0" dirty="0"/>
              <a:t>Handout: </a:t>
            </a:r>
          </a:p>
          <a:p>
            <a:r>
              <a:rPr lang="en-US" altLang="en-US" baseline="0" dirty="0"/>
              <a:t>Upcoming local Professional Development Day invitation</a:t>
            </a:r>
          </a:p>
          <a:p>
            <a:endParaRPr lang="en-US" altLang="en-US" baseline="0" dirty="0"/>
          </a:p>
          <a:p>
            <a:endParaRPr lang="en-US" altLang="en-US" baseline="0" dirty="0"/>
          </a:p>
          <a:p>
            <a:endParaRPr lang="en-US" altLang="en-US" baseline="0"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533EEDA-0ACE-444E-B265-E1B6A7194818}" type="slidenum">
              <a:rPr kumimoji="0" lang="en-C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514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46847-60C2-4D8A-A328-A64CFF490BF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346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ACE86D3-1B22-4730-A46E-7435E2F4810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Speaker’s Notes:</a:t>
            </a:r>
            <a:endParaRPr lang="en-US" altLang="en-US" dirty="0"/>
          </a:p>
          <a:p>
            <a:pPr eaLnBrk="1" hangingPunct="1">
              <a:spcBef>
                <a:spcPct val="0"/>
              </a:spcBef>
            </a:pPr>
            <a:r>
              <a:rPr lang="en-US" altLang="en-US" dirty="0"/>
              <a:t>Our national field-based Account Management team as well as our Client Services team work collaboratively to assist clients in maximizing the overall benefits derived from CPS membership.  Our people keep us in touch with client and industry issues and requirements, ensuring that our program offering continues to be relevant in an ever evolving business environment.</a:t>
            </a:r>
            <a:endParaRPr lang="en-CA" altLang="en-US" dirty="0"/>
          </a:p>
          <a:p>
            <a:pPr eaLnBrk="1" hangingPunct="1"/>
            <a:endParaRPr lang="en-US" altLang="en-US" dirty="0"/>
          </a:p>
        </p:txBody>
      </p:sp>
    </p:spTree>
    <p:extLst>
      <p:ext uri="{BB962C8B-B14F-4D97-AF65-F5344CB8AC3E}">
        <p14:creationId xmlns:p14="http://schemas.microsoft.com/office/powerpoint/2010/main" val="2930273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359F9D9-4960-4649-B86E-7A16B218CD2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Speaker’s Notes: </a:t>
            </a:r>
          </a:p>
          <a:p>
            <a:pPr eaLnBrk="1" hangingPunct="1">
              <a:spcBef>
                <a:spcPct val="0"/>
              </a:spcBef>
            </a:pPr>
            <a:r>
              <a:rPr lang="en-US" altLang="en-US" dirty="0"/>
              <a:t>We take pride in our commitment and ability to consistently focus on the future and to develop and implement exceptional programs and services that support our clients in meeting their immediate and long term objectives. With the right combination of people and technology we will achieve greater levels of effectiveness and productivity on behalf of our clients and our organization.</a:t>
            </a:r>
            <a:endParaRPr lang="en-CA" altLang="en-US" dirty="0"/>
          </a:p>
          <a:p>
            <a:pPr eaLnBrk="1" hangingPunct="1"/>
            <a:endParaRPr lang="en-US" altLang="en-US" dirty="0"/>
          </a:p>
        </p:txBody>
      </p:sp>
    </p:spTree>
    <p:extLst>
      <p:ext uri="{BB962C8B-B14F-4D97-AF65-F5344CB8AC3E}">
        <p14:creationId xmlns:p14="http://schemas.microsoft.com/office/powerpoint/2010/main" val="405111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FB54A4-8E5C-4A14-BABE-C961AFE49B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42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a:t>Speaker Notes: </a:t>
            </a:r>
          </a:p>
          <a:p>
            <a:pPr>
              <a:defRPr/>
            </a:pPr>
            <a:r>
              <a:rPr lang="en-US" b="0" dirty="0"/>
              <a:t>We are continually</a:t>
            </a:r>
            <a:r>
              <a:rPr lang="en-US" b="0" baseline="0" dirty="0"/>
              <a:t> adding new products and services to the program. Here are some recent examples of new suppliers that have been added:</a:t>
            </a:r>
            <a:endParaRPr lang="en-US" dirty="0"/>
          </a:p>
          <a:p>
            <a:pPr marL="171450" indent="-171450">
              <a:buFontTx/>
              <a:buChar char="-"/>
              <a:defRPr/>
            </a:pPr>
            <a:r>
              <a:rPr lang="en-US" baseline="0" dirty="0" err="1"/>
              <a:t>blueRover</a:t>
            </a:r>
            <a:r>
              <a:rPr lang="en-US" baseline="0" dirty="0"/>
              <a:t> provides a very affordable program for remote wireless monitoring of fridges and freezers inclusive of sensors and software</a:t>
            </a:r>
          </a:p>
          <a:p>
            <a:pPr marL="171450" indent="-171450">
              <a:buFontTx/>
              <a:buChar char="-"/>
              <a:defRPr/>
            </a:pPr>
            <a:r>
              <a:rPr lang="en-US" baseline="0" dirty="0" err="1"/>
              <a:t>Tricom</a:t>
            </a:r>
            <a:r>
              <a:rPr lang="en-US" baseline="0" dirty="0"/>
              <a:t> is a new partner we added from our sister Company Avendra’s portfolio - they provide third party cleaning and maintenance for common areas </a:t>
            </a:r>
          </a:p>
          <a:p>
            <a:pPr marL="171450" indent="-171450">
              <a:buFontTx/>
              <a:buChar char="-"/>
              <a:defRPr/>
            </a:pPr>
            <a:r>
              <a:rPr lang="en-US" baseline="0" dirty="0" err="1"/>
              <a:t>iCheck</a:t>
            </a:r>
            <a:r>
              <a:rPr lang="en-US" baseline="0" dirty="0"/>
              <a:t> provides planned maintenance and/or responsive services for a wide range of facility maintenance services.</a:t>
            </a:r>
          </a:p>
          <a:p>
            <a:pPr marL="171450" indent="-171450">
              <a:buFontTx/>
              <a:buChar char="-"/>
              <a:defRPr/>
            </a:pPr>
            <a:r>
              <a:rPr lang="en-US" baseline="0" dirty="0"/>
              <a:t>Exclusive to CPS, our program with Select Wines for </a:t>
            </a:r>
            <a:r>
              <a:rPr lang="en-US" baseline="0" dirty="0" err="1"/>
              <a:t>Conciere</a:t>
            </a:r>
            <a:r>
              <a:rPr lang="en-US" baseline="0" dirty="0"/>
              <a:t> brand offers “Best Value” pricing on an essential lineup of well spirits (gin, whisky, vodka, rum</a:t>
            </a:r>
            <a:r>
              <a:rPr lang="en-US" baseline="0"/>
              <a:t>, rye, and triple sec).</a:t>
            </a:r>
            <a:endParaRPr lang="en-US" baseline="0" dirty="0"/>
          </a:p>
          <a:p>
            <a:pPr marL="171450" indent="-171450">
              <a:buFontTx/>
              <a:buChar char="-"/>
              <a:defRPr/>
            </a:pPr>
            <a:r>
              <a:rPr lang="en-US" sz="1200" b="0" i="0" kern="1200" dirty="0">
                <a:solidFill>
                  <a:schemeClr val="tx1"/>
                </a:solidFill>
                <a:effectLst/>
                <a:latin typeface="+mn-lt"/>
                <a:ea typeface="+mn-ea"/>
                <a:cs typeface="+mn-cs"/>
              </a:rPr>
              <a:t>Waste Solutions Canada  is a consulting company that provides clients from an average savings of 15% to 30% and a dedicated team that helps clients to hold your waste haulers accountable. They negotiate rates, audit monthly invoices to ensure accuracy, as well as handling any day to day waste management issues. This program is entirely results based; using a shared savings model, clients don’t pay unless they save.</a:t>
            </a:r>
          </a:p>
          <a:p>
            <a:pPr marL="0" indent="0">
              <a:buFontTx/>
              <a:buNone/>
              <a:defRPr/>
            </a:pPr>
            <a:endParaRPr lang="en-US" b="1" dirty="0"/>
          </a:p>
          <a:p>
            <a:pPr marL="0" indent="0">
              <a:buFontTx/>
              <a:buNone/>
              <a:defRPr/>
            </a:pPr>
            <a:r>
              <a:rPr lang="en-US" b="1" dirty="0"/>
              <a:t>Handouts:</a:t>
            </a:r>
          </a:p>
          <a:p>
            <a:pPr marL="0" indent="0">
              <a:buFontTx/>
              <a:buNone/>
              <a:defRPr/>
            </a:pPr>
            <a:r>
              <a:rPr lang="en-US" dirty="0"/>
              <a:t>Co-branded POS</a:t>
            </a:r>
            <a:r>
              <a:rPr lang="en-US" baseline="0" dirty="0"/>
              <a:t> for any suppliers that are relevant to the client</a:t>
            </a:r>
            <a:endParaRPr 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4A05EB4-79E1-4107-8EAE-66EB33A469CF}" type="slidenum">
              <a:rPr kumimoji="0" lang="en-C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4099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a:t>Speaker Notes: </a:t>
            </a:r>
          </a:p>
          <a:p>
            <a:pPr>
              <a:defRPr/>
            </a:pPr>
            <a:r>
              <a:rPr lang="en-US" b="0" dirty="0"/>
              <a:t>We are continually</a:t>
            </a:r>
            <a:r>
              <a:rPr lang="en-US" b="0" baseline="0" dirty="0"/>
              <a:t> adding new products and services to the program. Here are some recent examples of new suppliers that have been added:</a:t>
            </a:r>
            <a:endParaRPr lang="en-US" dirty="0"/>
          </a:p>
          <a:p>
            <a:pPr marL="171450" indent="-171450">
              <a:buFontTx/>
              <a:buChar char="-"/>
              <a:defRPr/>
            </a:pPr>
            <a:r>
              <a:rPr lang="en-US" baseline="0" dirty="0" err="1"/>
              <a:t>blueRover</a:t>
            </a:r>
            <a:r>
              <a:rPr lang="en-US" baseline="0" dirty="0"/>
              <a:t> provides a very affordable program for remote wireless monitoring of fridges and freezers inclusive of sensors and software</a:t>
            </a:r>
          </a:p>
          <a:p>
            <a:pPr marL="171450" indent="-171450">
              <a:buFontTx/>
              <a:buChar char="-"/>
              <a:defRPr/>
            </a:pPr>
            <a:r>
              <a:rPr lang="en-US" baseline="0" dirty="0" err="1"/>
              <a:t>Tricom</a:t>
            </a:r>
            <a:r>
              <a:rPr lang="en-US" baseline="0" dirty="0"/>
              <a:t> is a new partner we added from our sister Company Avendra’s portfolio - they provide third party cleaning and maintenance for common areas </a:t>
            </a:r>
          </a:p>
          <a:p>
            <a:pPr marL="171450" indent="-171450">
              <a:buFontTx/>
              <a:buChar char="-"/>
              <a:defRPr/>
            </a:pPr>
            <a:r>
              <a:rPr lang="en-US" baseline="0" dirty="0" err="1"/>
              <a:t>iCheck</a:t>
            </a:r>
            <a:r>
              <a:rPr lang="en-US" baseline="0" dirty="0"/>
              <a:t> provides planned maintenance and/or responsive services for a wide range of facility maintenance services.</a:t>
            </a:r>
          </a:p>
          <a:p>
            <a:pPr marL="171450" indent="-171450">
              <a:buFontTx/>
              <a:buChar char="-"/>
              <a:defRPr/>
            </a:pPr>
            <a:r>
              <a:rPr lang="en-US" baseline="0" dirty="0"/>
              <a:t>Exclusive to CPS, our program with Select Wines for </a:t>
            </a:r>
            <a:r>
              <a:rPr lang="en-US" baseline="0" dirty="0" err="1"/>
              <a:t>Conciere</a:t>
            </a:r>
            <a:r>
              <a:rPr lang="en-US" baseline="0" dirty="0"/>
              <a:t> brand offers “Best Value” pricing on an essential lineup of well spirits (gin, whisky, vodka, rum</a:t>
            </a:r>
            <a:r>
              <a:rPr lang="en-US" baseline="0"/>
              <a:t>, rye, and triple sec).</a:t>
            </a:r>
            <a:endParaRPr lang="en-US" baseline="0" dirty="0"/>
          </a:p>
          <a:p>
            <a:pPr marL="171450" indent="-171450">
              <a:buFontTx/>
              <a:buChar char="-"/>
              <a:defRPr/>
            </a:pPr>
            <a:r>
              <a:rPr lang="en-US" sz="1200" b="0" i="0" kern="1200" dirty="0">
                <a:solidFill>
                  <a:schemeClr val="tx1"/>
                </a:solidFill>
                <a:effectLst/>
                <a:latin typeface="+mn-lt"/>
                <a:ea typeface="+mn-ea"/>
                <a:cs typeface="+mn-cs"/>
              </a:rPr>
              <a:t>Waste Solutions Canada  is a consulting company that provides clients from an average savings of 15% to 30% and a dedicated team that helps clients to hold your waste haulers accountable. They negotiate rates, audit monthly invoices to ensure accuracy, as well as handling any day to day waste management issues. This program is entirely results based; using a shared savings model, clients don’t pay unless they save.</a:t>
            </a:r>
          </a:p>
          <a:p>
            <a:pPr marL="0" indent="0">
              <a:buFontTx/>
              <a:buNone/>
              <a:defRPr/>
            </a:pPr>
            <a:endParaRPr lang="en-US" b="1" dirty="0"/>
          </a:p>
          <a:p>
            <a:pPr marL="0" indent="0">
              <a:buFontTx/>
              <a:buNone/>
              <a:defRPr/>
            </a:pPr>
            <a:r>
              <a:rPr lang="en-US" b="1" dirty="0"/>
              <a:t>Handouts:</a:t>
            </a:r>
          </a:p>
          <a:p>
            <a:pPr marL="0" indent="0">
              <a:buFontTx/>
              <a:buNone/>
              <a:defRPr/>
            </a:pPr>
            <a:r>
              <a:rPr lang="en-US" dirty="0"/>
              <a:t>Co-branded POS</a:t>
            </a:r>
            <a:r>
              <a:rPr lang="en-US" baseline="0" dirty="0"/>
              <a:t> for any suppliers that are relevant to the client</a:t>
            </a:r>
            <a:endParaRPr 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4A05EB4-79E1-4107-8EAE-66EB33A469CF}" type="slidenum">
              <a:rPr kumimoji="0" lang="en-C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2894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a:t>Speaker Notes: </a:t>
            </a:r>
          </a:p>
          <a:p>
            <a:pPr>
              <a:defRPr/>
            </a:pPr>
            <a:r>
              <a:rPr lang="en-US" b="0" dirty="0"/>
              <a:t>We are continually</a:t>
            </a:r>
            <a:r>
              <a:rPr lang="en-US" b="0" baseline="0" dirty="0"/>
              <a:t> adding new products and services to the program. Here are some recent examples of new suppliers that have been added:</a:t>
            </a:r>
            <a:endParaRPr lang="en-US" dirty="0"/>
          </a:p>
          <a:p>
            <a:pPr marL="171450" indent="-171450">
              <a:buFontTx/>
              <a:buChar char="-"/>
              <a:defRPr/>
            </a:pPr>
            <a:r>
              <a:rPr lang="en-US" baseline="0" dirty="0" err="1"/>
              <a:t>blueRover</a:t>
            </a:r>
            <a:r>
              <a:rPr lang="en-US" baseline="0" dirty="0"/>
              <a:t> provides a very affordable program for remote wireless monitoring of fridges and freezers inclusive of sensors and software</a:t>
            </a:r>
          </a:p>
          <a:p>
            <a:pPr marL="171450" indent="-171450">
              <a:buFontTx/>
              <a:buChar char="-"/>
              <a:defRPr/>
            </a:pPr>
            <a:r>
              <a:rPr lang="en-US" baseline="0" dirty="0" err="1"/>
              <a:t>Tricom</a:t>
            </a:r>
            <a:r>
              <a:rPr lang="en-US" baseline="0" dirty="0"/>
              <a:t> is a new partner we added from our sister Company Avendra’s portfolio - they provide third party cleaning and maintenance for common areas </a:t>
            </a:r>
          </a:p>
          <a:p>
            <a:pPr marL="171450" indent="-171450">
              <a:buFontTx/>
              <a:buChar char="-"/>
              <a:defRPr/>
            </a:pPr>
            <a:r>
              <a:rPr lang="en-US" baseline="0" dirty="0" err="1"/>
              <a:t>iCheck</a:t>
            </a:r>
            <a:r>
              <a:rPr lang="en-US" baseline="0" dirty="0"/>
              <a:t> provides planned maintenance and/or responsive services for a wide range of facility maintenance services.</a:t>
            </a:r>
          </a:p>
          <a:p>
            <a:pPr marL="171450" indent="-171450">
              <a:buFontTx/>
              <a:buChar char="-"/>
              <a:defRPr/>
            </a:pPr>
            <a:r>
              <a:rPr lang="en-US" baseline="0" dirty="0"/>
              <a:t>Exclusive to CPS, our program with Select Wines for </a:t>
            </a:r>
            <a:r>
              <a:rPr lang="en-US" baseline="0" dirty="0" err="1"/>
              <a:t>Conciere</a:t>
            </a:r>
            <a:r>
              <a:rPr lang="en-US" baseline="0" dirty="0"/>
              <a:t> brand offers “Best Value” pricing on an essential lineup of well spirits (gin, whisky, vodka, rum, rye, and triple sec).</a:t>
            </a:r>
          </a:p>
          <a:p>
            <a:pPr marL="171450" indent="-171450">
              <a:buFontTx/>
              <a:buChar char="-"/>
              <a:defRPr/>
            </a:pPr>
            <a:r>
              <a:rPr lang="en-US" sz="1200" b="0" i="0" kern="1200" dirty="0">
                <a:solidFill>
                  <a:schemeClr val="tx1"/>
                </a:solidFill>
                <a:effectLst/>
                <a:latin typeface="+mn-lt"/>
                <a:ea typeface="+mn-ea"/>
                <a:cs typeface="+mn-cs"/>
              </a:rPr>
              <a:t>Waste Solutions Canada  is a consulting company that provides clients from an average savings of 15% to 30% and a dedicated team that helps clients to hold your waste haulers accountable. They negotiate rates, audit monthly invoices to ensure accuracy, as well as handling any day to day waste management issues. This program is entirely results based; using a shared savings model, clients don’t pay unless they save.</a:t>
            </a:r>
          </a:p>
          <a:p>
            <a:pPr marL="0" indent="0">
              <a:buFontTx/>
              <a:buNone/>
              <a:defRPr/>
            </a:pPr>
            <a:endParaRPr lang="en-US" b="1" dirty="0"/>
          </a:p>
          <a:p>
            <a:pPr marL="0" indent="0">
              <a:buFontTx/>
              <a:buNone/>
              <a:defRPr/>
            </a:pPr>
            <a:r>
              <a:rPr lang="en-US" b="1" dirty="0"/>
              <a:t>Handouts:</a:t>
            </a:r>
          </a:p>
          <a:p>
            <a:pPr marL="0" indent="0">
              <a:buFontTx/>
              <a:buNone/>
              <a:defRPr/>
            </a:pPr>
            <a:r>
              <a:rPr lang="en-US" dirty="0"/>
              <a:t>Co-branded POS</a:t>
            </a:r>
            <a:r>
              <a:rPr lang="en-US" baseline="0" dirty="0"/>
              <a:t> for any suppliers that are relevant to the client</a:t>
            </a:r>
            <a:endParaRPr 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4A05EB4-79E1-4107-8EAE-66EB33A469CF}" type="slidenum">
              <a:rPr kumimoji="0" lang="en-C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5578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CCE208B-FEB8-48F4-86FC-F14D7A7D61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B0E458E-AD97-4CA8-8702-0719E2F0BC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Speakers Notes:</a:t>
            </a:r>
          </a:p>
          <a:p>
            <a:pPr eaLnBrk="1" hangingPunct="1">
              <a:spcBef>
                <a:spcPct val="0"/>
              </a:spcBef>
            </a:pPr>
            <a:r>
              <a:rPr lang="en-US" altLang="en-US"/>
              <a:t>We are proud to work and promote several local and Canadian based solutions providers as part of the COMPLETE Program offering. Here are a few examples of locally-based and Canadian suppliers who are a part of our current program offering.</a:t>
            </a:r>
            <a:endParaRPr lang="en-CA" altLang="en-US"/>
          </a:p>
        </p:txBody>
      </p:sp>
      <p:sp>
        <p:nvSpPr>
          <p:cNvPr id="14340" name="Slide Number Placeholder 3">
            <a:extLst>
              <a:ext uri="{FF2B5EF4-FFF2-40B4-BE49-F238E27FC236}">
                <a16:creationId xmlns:a16="http://schemas.microsoft.com/office/drawing/2014/main" id="{B1270EEC-A47E-4394-8348-A9049E3046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93C552-1BC0-409E-A2BE-020AB688AC35}" type="slidenum">
              <a:rPr lang="en-CA" altLang="en-US" smtClean="0"/>
              <a:pPr/>
              <a:t>10</a:t>
            </a:fld>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jpeg"/><Relationship Id="rId1" Type="http://schemas.openxmlformats.org/officeDocument/2006/relationships/slideMaster" Target="../slideMasters/slideMaster4.xml"/><Relationship Id="rId5" Type="http://schemas.openxmlformats.org/officeDocument/2006/relationships/image" Target="../media/image28.png"/><Relationship Id="rId4" Type="http://schemas.openxmlformats.org/officeDocument/2006/relationships/image" Target="../media/image2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jpeg"/><Relationship Id="rId1" Type="http://schemas.openxmlformats.org/officeDocument/2006/relationships/slideMaster" Target="../slideMasters/slideMaster5.xml"/><Relationship Id="rId5" Type="http://schemas.openxmlformats.org/officeDocument/2006/relationships/image" Target="../media/image29.png"/><Relationship Id="rId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4" name="Picture 13" descr="A picture containing icon&#10;&#10;Description automatically generated">
            <a:extLst>
              <a:ext uri="{FF2B5EF4-FFF2-40B4-BE49-F238E27FC236}">
                <a16:creationId xmlns:a16="http://schemas.microsoft.com/office/drawing/2014/main" id="{FE974FAB-82FD-4877-AFDF-D1AB4648D6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0002091" y="0"/>
            <a:ext cx="2189908" cy="1533524"/>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A0F1D2BB-E079-4371-87AA-E1AB67F1BA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269989"/>
            <a:ext cx="2267717" cy="1588011"/>
          </a:xfrm>
          <a:prstGeom prst="rect">
            <a:avLst/>
          </a:prstGeom>
        </p:spPr>
      </p:pic>
      <p:sp>
        <p:nvSpPr>
          <p:cNvPr id="5" name="Rectangle 4"/>
          <p:cNvSpPr txBox="1">
            <a:spLocks noChangeArrowheads="1"/>
          </p:cNvSpPr>
          <p:nvPr userDrawn="1"/>
        </p:nvSpPr>
        <p:spPr bwMode="auto">
          <a:xfrm>
            <a:off x="2286000" y="6337300"/>
            <a:ext cx="92964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sp>
        <p:nvSpPr>
          <p:cNvPr id="6" name="Rectangle 2"/>
          <p:cNvSpPr>
            <a:spLocks noGrp="1" noChangeArrowheads="1"/>
          </p:cNvSpPr>
          <p:nvPr>
            <p:ph type="title"/>
          </p:nvPr>
        </p:nvSpPr>
        <p:spPr bwMode="auto">
          <a:xfrm>
            <a:off x="609601"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4000" b="1">
                <a:solidFill>
                  <a:srgbClr val="253E86"/>
                </a:solidFill>
                <a:latin typeface="+mn-lt"/>
              </a:defRPr>
            </a:lvl1pPr>
          </a:lstStyle>
          <a:p>
            <a:pPr lvl="0"/>
            <a:r>
              <a:rPr lang="en-US" altLang="en-US" dirty="0"/>
              <a:t>Click to edit Master title style</a:t>
            </a:r>
          </a:p>
        </p:txBody>
      </p:sp>
      <p:sp>
        <p:nvSpPr>
          <p:cNvPr id="7" name="Rectangle 3"/>
          <p:cNvSpPr>
            <a:spLocks noGrp="1" noChangeArrowheads="1"/>
          </p:cNvSpPr>
          <p:nvPr>
            <p:ph idx="10"/>
          </p:nvPr>
        </p:nvSpPr>
        <p:spPr bwMode="auto">
          <a:xfrm>
            <a:off x="609601" y="1437145"/>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cxnSp>
        <p:nvCxnSpPr>
          <p:cNvPr id="9" name="Straight Connector 8"/>
          <p:cNvCxnSpPr/>
          <p:nvPr userDrawn="1"/>
        </p:nvCxnSpPr>
        <p:spPr>
          <a:xfrm>
            <a:off x="9448800" y="-34925"/>
            <a:ext cx="1044769" cy="1043593"/>
          </a:xfrm>
          <a:prstGeom prst="line">
            <a:avLst/>
          </a:prstGeom>
          <a:ln w="25400">
            <a:solidFill>
              <a:srgbClr val="253E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030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rgbClr val="1A7FBF"/>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flipV="1">
            <a:off x="157272" y="5468747"/>
            <a:ext cx="1415346" cy="141270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960" y="5468747"/>
            <a:ext cx="2787040" cy="1392184"/>
          </a:xfrm>
          <a:prstGeom prst="rect">
            <a:avLst/>
          </a:prstGeom>
        </p:spPr>
      </p:pic>
      <p:sp>
        <p:nvSpPr>
          <p:cNvPr id="10" name="Rectangle 4"/>
          <p:cNvSpPr txBox="1">
            <a:spLocks noChangeArrowheads="1"/>
          </p:cNvSpPr>
          <p:nvPr userDrawn="1"/>
        </p:nvSpPr>
        <p:spPr bwMode="auto">
          <a:xfrm>
            <a:off x="3480438" y="6337300"/>
            <a:ext cx="8101962"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a:solidFill>
                  <a:srgbClr val="AACCE8"/>
                </a:solidFill>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sp>
        <p:nvSpPr>
          <p:cNvPr id="11" name="Rectangle 2"/>
          <p:cNvSpPr>
            <a:spLocks noGrp="1" noChangeArrowheads="1"/>
          </p:cNvSpPr>
          <p:nvPr>
            <p:ph type="title"/>
          </p:nvPr>
        </p:nvSpPr>
        <p:spPr bwMode="auto">
          <a:xfrm>
            <a:off x="609600"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4000" b="1">
                <a:solidFill>
                  <a:schemeClr val="bg1"/>
                </a:solidFill>
                <a:latin typeface="+mn-lt"/>
              </a:defRPr>
            </a:lvl1pPr>
          </a:lstStyle>
          <a:p>
            <a:pPr lvl="0"/>
            <a:r>
              <a:rPr lang="en-US" altLang="en-US"/>
              <a:t>Click to edit Master title style</a:t>
            </a:r>
          </a:p>
        </p:txBody>
      </p:sp>
      <p:sp>
        <p:nvSpPr>
          <p:cNvPr id="12" name="Rectangle 3"/>
          <p:cNvSpPr>
            <a:spLocks noGrp="1" noChangeArrowheads="1"/>
          </p:cNvSpPr>
          <p:nvPr>
            <p:ph idx="10"/>
          </p:nvPr>
        </p:nvSpPr>
        <p:spPr bwMode="auto">
          <a:xfrm>
            <a:off x="609600" y="1432586"/>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extLst>
      <p:ext uri="{BB962C8B-B14F-4D97-AF65-F5344CB8AC3E}">
        <p14:creationId xmlns:p14="http://schemas.microsoft.com/office/powerpoint/2010/main" val="67597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960" y="5468748"/>
            <a:ext cx="2787040" cy="1392184"/>
          </a:xfrm>
          <a:prstGeom prst="rect">
            <a:avLst/>
          </a:prstGeom>
        </p:spPr>
      </p:pic>
      <p:cxnSp>
        <p:nvCxnSpPr>
          <p:cNvPr id="8" name="Straight Connector 7"/>
          <p:cNvCxnSpPr/>
          <p:nvPr userDrawn="1"/>
        </p:nvCxnSpPr>
        <p:spPr>
          <a:xfrm flipV="1">
            <a:off x="157272" y="5468747"/>
            <a:ext cx="1415346" cy="1412701"/>
          </a:xfrm>
          <a:prstGeom prst="line">
            <a:avLst/>
          </a:prstGeom>
          <a:ln w="25400">
            <a:solidFill>
              <a:srgbClr val="1A7FBF"/>
            </a:solidFill>
          </a:ln>
        </p:spPr>
        <p:style>
          <a:lnRef idx="1">
            <a:schemeClr val="accent1"/>
          </a:lnRef>
          <a:fillRef idx="0">
            <a:schemeClr val="accent1"/>
          </a:fillRef>
          <a:effectRef idx="0">
            <a:schemeClr val="accent1"/>
          </a:effectRef>
          <a:fontRef idx="minor">
            <a:schemeClr val="tx1"/>
          </a:fontRef>
        </p:style>
      </p:cxnSp>
      <p:sp>
        <p:nvSpPr>
          <p:cNvPr id="9" name="Rectangle 4"/>
          <p:cNvSpPr txBox="1">
            <a:spLocks noChangeArrowheads="1"/>
          </p:cNvSpPr>
          <p:nvPr userDrawn="1"/>
        </p:nvSpPr>
        <p:spPr bwMode="auto">
          <a:xfrm>
            <a:off x="3480438" y="6337300"/>
            <a:ext cx="8101962"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sp>
        <p:nvSpPr>
          <p:cNvPr id="10" name="Rectangle 2"/>
          <p:cNvSpPr>
            <a:spLocks noGrp="1" noChangeArrowheads="1"/>
          </p:cNvSpPr>
          <p:nvPr>
            <p:ph type="title"/>
          </p:nvPr>
        </p:nvSpPr>
        <p:spPr bwMode="auto">
          <a:xfrm>
            <a:off x="609601"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4000" b="1">
                <a:solidFill>
                  <a:srgbClr val="1A7FBF"/>
                </a:solidFill>
                <a:latin typeface="+mn-lt"/>
              </a:defRPr>
            </a:lvl1pPr>
          </a:lstStyle>
          <a:p>
            <a:pPr lvl="0"/>
            <a:r>
              <a:rPr lang="en-US" altLang="en-US"/>
              <a:t>Click to edit Master title style</a:t>
            </a:r>
          </a:p>
        </p:txBody>
      </p:sp>
      <p:sp>
        <p:nvSpPr>
          <p:cNvPr id="11" name="Rectangle 3"/>
          <p:cNvSpPr>
            <a:spLocks noGrp="1" noChangeArrowheads="1"/>
          </p:cNvSpPr>
          <p:nvPr>
            <p:ph idx="10"/>
          </p:nvPr>
        </p:nvSpPr>
        <p:spPr bwMode="auto">
          <a:xfrm>
            <a:off x="609601" y="1437145"/>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extLst>
      <p:ext uri="{BB962C8B-B14F-4D97-AF65-F5344CB8AC3E}">
        <p14:creationId xmlns:p14="http://schemas.microsoft.com/office/powerpoint/2010/main" val="3935836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37DFB1A-D1D9-4609-91DF-7FD9AFF6EB7E}" type="datetimeFigureOut">
              <a:rPr lang="en-CA" smtClean="0"/>
              <a:t>2021-12-06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78FB16-44B2-4A4C-BBF9-FD3086D5A0D8}" type="slidenum">
              <a:rPr lang="en-CA" smtClean="0"/>
              <a:t>‹#›</a:t>
            </a:fld>
            <a:endParaRPr lang="en-CA"/>
          </a:p>
        </p:txBody>
      </p:sp>
    </p:spTree>
    <p:extLst>
      <p:ext uri="{BB962C8B-B14F-4D97-AF65-F5344CB8AC3E}">
        <p14:creationId xmlns:p14="http://schemas.microsoft.com/office/powerpoint/2010/main" val="3322613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158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3175"/>
            <a:ext cx="12192001"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175"/>
            <a:ext cx="12193588"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9600" y="5692775"/>
            <a:ext cx="2286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userDrawn="1"/>
        </p:nvCxnSpPr>
        <p:spPr>
          <a:xfrm>
            <a:off x="5257800" y="-76200"/>
            <a:ext cx="2209800" cy="220821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2"/>
          <p:cNvSpPr>
            <a:spLocks noGrp="1" noChangeArrowheads="1"/>
          </p:cNvSpPr>
          <p:nvPr>
            <p:ph type="ctrTitle"/>
          </p:nvPr>
        </p:nvSpPr>
        <p:spPr>
          <a:xfrm>
            <a:off x="609600" y="2577042"/>
            <a:ext cx="7696200" cy="860425"/>
          </a:xfrm>
        </p:spPr>
        <p:txBody>
          <a:bodyPr/>
          <a:lstStyle>
            <a:lvl1pPr algn="l">
              <a:defRPr sz="4400" b="1">
                <a:solidFill>
                  <a:schemeClr val="bg1"/>
                </a:solidFill>
              </a:defRPr>
            </a:lvl1pPr>
          </a:lstStyle>
          <a:p>
            <a:r>
              <a:rPr lang="en-US"/>
              <a:t>Click to edit Master title style</a:t>
            </a: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01200" y="4724401"/>
            <a:ext cx="2604547" cy="2133599"/>
          </a:xfrm>
          <a:prstGeom prst="rect">
            <a:avLst/>
          </a:prstGeom>
        </p:spPr>
      </p:pic>
    </p:spTree>
    <p:extLst>
      <p:ext uri="{BB962C8B-B14F-4D97-AF65-F5344CB8AC3E}">
        <p14:creationId xmlns:p14="http://schemas.microsoft.com/office/powerpoint/2010/main" val="575926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2"/>
          <p:cNvSpPr>
            <a:spLocks noGrp="1"/>
          </p:cNvSpPr>
          <p:nvPr>
            <p:ph idx="10"/>
          </p:nvPr>
        </p:nvSpPr>
        <p:spPr>
          <a:xfrm>
            <a:off x="8305800" y="990600"/>
            <a:ext cx="3200400" cy="2209800"/>
          </a:xfrm>
        </p:spPr>
        <p:txBody>
          <a:bodyPr/>
          <a:lstStyle>
            <a:lvl1pPr marL="0" indent="0" algn="r">
              <a:buNone/>
              <a:defRPr sz="4800" b="1">
                <a:solidFill>
                  <a:srgbClr val="458ECC"/>
                </a:solidFill>
              </a:defRPr>
            </a:lvl1pPr>
            <a:lvl2pPr marL="457200" indent="-228600">
              <a:defRPr>
                <a:solidFill>
                  <a:schemeClr val="bg1"/>
                </a:solidFill>
              </a:defRPr>
            </a:lvl2pPr>
            <a:lvl3pPr marL="685800" indent="-228600">
              <a:defRPr>
                <a:solidFill>
                  <a:schemeClr val="bg1"/>
                </a:solidFill>
              </a:defRPr>
            </a:lvl3pPr>
            <a:lvl4pPr marL="914400" indent="-228600">
              <a:defRPr>
                <a:solidFill>
                  <a:schemeClr val="bg1"/>
                </a:solidFill>
              </a:defRPr>
            </a:lvl4pPr>
            <a:lvl5pPr marL="1143000" indent="-228600">
              <a:defRPr>
                <a:solidFill>
                  <a:schemeClr val="bg1"/>
                </a:solidFill>
              </a:defRPr>
            </a:lvl5pPr>
          </a:lstStyle>
          <a:p>
            <a:pPr lvl="0"/>
            <a:r>
              <a:rPr lang="en-US"/>
              <a:t>Click to edit Master text styles</a:t>
            </a:r>
          </a:p>
        </p:txBody>
      </p:sp>
      <p:sp>
        <p:nvSpPr>
          <p:cNvPr id="9" name="Rectangle 3"/>
          <p:cNvSpPr>
            <a:spLocks noGrp="1" noChangeArrowheads="1"/>
          </p:cNvSpPr>
          <p:nvPr>
            <p:ph idx="11"/>
          </p:nvPr>
        </p:nvSpPr>
        <p:spPr bwMode="auto">
          <a:xfrm>
            <a:off x="609600" y="3276600"/>
            <a:ext cx="6900863" cy="193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Font typeface="Arial" panose="020B0604020202020204" pitchFamily="34" charset="0"/>
              <a:buNone/>
              <a:defRPr sz="3600">
                <a:solidFill>
                  <a:schemeClr val="bg1"/>
                </a:solidFill>
                <a:latin typeface="Calibri" panose="020F0502020204030204" pitchFamily="34" charset="0"/>
              </a:defRPr>
            </a:lvl1pPr>
            <a:lvl2pPr marL="685800" indent="-228600">
              <a:buFont typeface="Wingdings" panose="05000000000000000000" pitchFamily="2" charset="2"/>
              <a:buChar char="§"/>
              <a:defRPr>
                <a:solidFill>
                  <a:schemeClr val="bg1"/>
                </a:solidFill>
              </a:defRPr>
            </a:lvl2pPr>
            <a:lvl3pPr marL="1143000" indent="-228600">
              <a:buFont typeface="Courier New" panose="02070309020205020404" pitchFamily="49" charset="0"/>
              <a:buChar char="o"/>
              <a:defRPr>
                <a:solidFill>
                  <a:schemeClr val="bg1"/>
                </a:solidFill>
              </a:defRPr>
            </a:lvl3pPr>
            <a:lvl4pPr marL="1600200" indent="-228600">
              <a:buFont typeface="Arial" panose="020B0604020202020204" pitchFamily="34" charset="0"/>
              <a:buChar char="–"/>
              <a:defRPr>
                <a:solidFill>
                  <a:schemeClr val="bg1"/>
                </a:solidFill>
              </a:defRPr>
            </a:lvl4pPr>
            <a:lvl5pPr marL="0" indent="0">
              <a:buNone/>
              <a:defRPr>
                <a:solidFill>
                  <a:schemeClr val="bg1"/>
                </a:solidFill>
              </a:defRPr>
            </a:lvl5pPr>
          </a:lstStyle>
          <a:p>
            <a:pPr lvl="0"/>
            <a:r>
              <a:rPr lang="en-US" altLang="en-US" noProof="0"/>
              <a:t>Click to edit Master text styles</a:t>
            </a:r>
          </a:p>
        </p:txBody>
      </p:sp>
    </p:spTree>
    <p:extLst>
      <p:ext uri="{BB962C8B-B14F-4D97-AF65-F5344CB8AC3E}">
        <p14:creationId xmlns:p14="http://schemas.microsoft.com/office/powerpoint/2010/main" val="3888117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1A7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ectangle 4"/>
          <p:cNvSpPr txBox="1">
            <a:spLocks noChangeArrowheads="1"/>
          </p:cNvSpPr>
          <p:nvPr userDrawn="1"/>
        </p:nvSpPr>
        <p:spPr bwMode="auto">
          <a:xfrm>
            <a:off x="2286000" y="6337300"/>
            <a:ext cx="91186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a:solidFill>
                  <a:srgbClr val="AACCE8"/>
                </a:solidFill>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40350"/>
            <a:ext cx="2170113"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9448800" y="-36513"/>
            <a:ext cx="1409700" cy="140811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bwMode="auto">
          <a:xfrm>
            <a:off x="609600"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bg1"/>
                </a:solidFill>
              </a:defRPr>
            </a:lvl1pPr>
          </a:lstStyle>
          <a:p>
            <a:pPr lvl="0"/>
            <a:r>
              <a:rPr lang="en-US" altLang="en-US"/>
              <a:t>Click to edit Master title style</a:t>
            </a:r>
          </a:p>
        </p:txBody>
      </p:sp>
      <p:sp>
        <p:nvSpPr>
          <p:cNvPr id="12" name="Rectangle 3"/>
          <p:cNvSpPr>
            <a:spLocks noGrp="1" noChangeArrowheads="1"/>
          </p:cNvSpPr>
          <p:nvPr>
            <p:ph idx="1"/>
          </p:nvPr>
        </p:nvSpPr>
        <p:spPr bwMode="auto">
          <a:xfrm>
            <a:off x="609600" y="1428353"/>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9924283" y="-4765"/>
            <a:ext cx="2267717" cy="1588011"/>
          </a:xfrm>
          <a:prstGeom prst="rect">
            <a:avLst/>
          </a:prstGeom>
        </p:spPr>
      </p:pic>
    </p:spTree>
    <p:extLst>
      <p:ext uri="{BB962C8B-B14F-4D97-AF65-F5344CB8AC3E}">
        <p14:creationId xmlns:p14="http://schemas.microsoft.com/office/powerpoint/2010/main" val="581226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584" y="0"/>
            <a:ext cx="12192000" cy="6858000"/>
          </a:xfrm>
          <a:prstGeom prst="rect">
            <a:avLst/>
          </a:prstGeom>
          <a:solidFill>
            <a:srgbClr val="1A7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257800"/>
            <a:ext cx="60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11582400" y="4833938"/>
            <a:ext cx="654050" cy="65246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6153150"/>
            <a:ext cx="704850" cy="7048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4"/>
          <p:cNvSpPr txBox="1">
            <a:spLocks noChangeArrowheads="1"/>
          </p:cNvSpPr>
          <p:nvPr userDrawn="1"/>
        </p:nvSpPr>
        <p:spPr bwMode="auto">
          <a:xfrm>
            <a:off x="609600" y="6337300"/>
            <a:ext cx="109728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a:solidFill>
                  <a:srgbClr val="AACCE8"/>
                </a:solidFill>
              </a:rPr>
              <a:t>Proprietary &amp; Confidential:  The information contained herein is strictly confidential and is intended for internal review by the intended parties only. This presentation may contain general program overview for informational or marketing purposes only, is </a:t>
            </a:r>
          </a:p>
          <a:p>
            <a:pPr>
              <a:defRPr/>
            </a:pPr>
            <a:r>
              <a:rPr lang="en-US" sz="800">
                <a:solidFill>
                  <a:srgbClr val="AACCE8"/>
                </a:solidFill>
              </a:rPr>
              <a:t>non-binding and is subject to change by Complete Purchasing Services Inc. at its sole discretion.</a:t>
            </a:r>
          </a:p>
        </p:txBody>
      </p:sp>
      <p:sp>
        <p:nvSpPr>
          <p:cNvPr id="13" name="Rectangle 2"/>
          <p:cNvSpPr>
            <a:spLocks noGrp="1" noChangeArrowheads="1"/>
          </p:cNvSpPr>
          <p:nvPr>
            <p:ph type="title"/>
          </p:nvPr>
        </p:nvSpPr>
        <p:spPr bwMode="auto">
          <a:xfrm>
            <a:off x="609600"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bg1"/>
                </a:solidFill>
              </a:defRPr>
            </a:lvl1pPr>
          </a:lstStyle>
          <a:p>
            <a:pPr lvl="0"/>
            <a:r>
              <a:rPr lang="en-US" altLang="en-US"/>
              <a:t>Click to edit Master title style</a:t>
            </a:r>
          </a:p>
        </p:txBody>
      </p:sp>
      <p:sp>
        <p:nvSpPr>
          <p:cNvPr id="14" name="Rectangle 3"/>
          <p:cNvSpPr>
            <a:spLocks noGrp="1" noChangeArrowheads="1"/>
          </p:cNvSpPr>
          <p:nvPr>
            <p:ph idx="10"/>
          </p:nvPr>
        </p:nvSpPr>
        <p:spPr bwMode="auto">
          <a:xfrm>
            <a:off x="609600" y="1432586"/>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1277308" y="4173953"/>
            <a:ext cx="1219200" cy="609016"/>
          </a:xfrm>
          <a:prstGeom prst="rect">
            <a:avLst/>
          </a:prstGeom>
        </p:spPr>
      </p:pic>
    </p:spTree>
    <p:extLst>
      <p:ext uri="{BB962C8B-B14F-4D97-AF65-F5344CB8AC3E}">
        <p14:creationId xmlns:p14="http://schemas.microsoft.com/office/powerpoint/2010/main" val="1110672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4"/>
          <p:cNvSpPr txBox="1">
            <a:spLocks noChangeArrowheads="1"/>
          </p:cNvSpPr>
          <p:nvPr userDrawn="1"/>
        </p:nvSpPr>
        <p:spPr bwMode="auto">
          <a:xfrm>
            <a:off x="609600" y="6337300"/>
            <a:ext cx="109728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a:solidFill>
                  <a:srgbClr val="FFFFFF">
                    <a:lumMod val="65000"/>
                  </a:srgbClr>
                </a:solidFill>
              </a:rPr>
              <a:t>Proprietary &amp; Confidential:  The information contained herein is strictly confidential and is intended for internal review by the intended parties only. This presentation may contain general program overview for informational or marketing purposes only, is </a:t>
            </a:r>
          </a:p>
          <a:p>
            <a:pPr>
              <a:defRPr/>
            </a:pPr>
            <a:r>
              <a:rPr lang="en-US" sz="800">
                <a:solidFill>
                  <a:srgbClr val="FFFFFF">
                    <a:lumMod val="65000"/>
                  </a:srgbClr>
                </a:solidFill>
              </a:rPr>
              <a:t>non-binding and is subject to change by Complete Purchasing Services Inc. at its sole discretion.</a:t>
            </a:r>
          </a:p>
        </p:txBody>
      </p:sp>
      <p:cxnSp>
        <p:nvCxnSpPr>
          <p:cNvPr id="11" name="Straight Connector 10"/>
          <p:cNvCxnSpPr/>
          <p:nvPr userDrawn="1"/>
        </p:nvCxnSpPr>
        <p:spPr>
          <a:xfrm>
            <a:off x="11582400" y="4833938"/>
            <a:ext cx="654050" cy="652462"/>
          </a:xfrm>
          <a:prstGeom prst="line">
            <a:avLst/>
          </a:prstGeom>
          <a:ln w="25400">
            <a:solidFill>
              <a:srgbClr val="1A7FB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0" y="6153150"/>
            <a:ext cx="704850" cy="704850"/>
          </a:xfrm>
          <a:prstGeom prst="line">
            <a:avLst/>
          </a:prstGeom>
          <a:ln w="25400">
            <a:solidFill>
              <a:srgbClr val="1A7FBF"/>
            </a:solidFill>
          </a:ln>
        </p:spPr>
        <p:style>
          <a:lnRef idx="1">
            <a:schemeClr val="accent1"/>
          </a:lnRef>
          <a:fillRef idx="0">
            <a:schemeClr val="accent1"/>
          </a:fillRef>
          <a:effectRef idx="0">
            <a:schemeClr val="accent1"/>
          </a:effectRef>
          <a:fontRef idx="minor">
            <a:schemeClr val="tx1"/>
          </a:fontRef>
        </p:style>
      </p:cxnSp>
      <p:sp>
        <p:nvSpPr>
          <p:cNvPr id="13" name="Rectangle 2"/>
          <p:cNvSpPr>
            <a:spLocks noGrp="1" noChangeArrowheads="1"/>
          </p:cNvSpPr>
          <p:nvPr>
            <p:ph type="title"/>
          </p:nvPr>
        </p:nvSpPr>
        <p:spPr bwMode="auto">
          <a:xfrm>
            <a:off x="609600"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1A7FBF"/>
                </a:solidFill>
              </a:defRPr>
            </a:lvl1pPr>
          </a:lstStyle>
          <a:p>
            <a:pPr lvl="0"/>
            <a:r>
              <a:rPr lang="en-US" altLang="en-US"/>
              <a:t>Click to edit Master title style</a:t>
            </a:r>
          </a:p>
        </p:txBody>
      </p:sp>
      <p:sp>
        <p:nvSpPr>
          <p:cNvPr id="14" name="Rectangle 3"/>
          <p:cNvSpPr>
            <a:spLocks noGrp="1" noChangeArrowheads="1"/>
          </p:cNvSpPr>
          <p:nvPr>
            <p:ph idx="1"/>
          </p:nvPr>
        </p:nvSpPr>
        <p:spPr bwMode="auto">
          <a:xfrm>
            <a:off x="609600" y="1428353"/>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05092" y="5562892"/>
            <a:ext cx="1219199" cy="609015"/>
          </a:xfrm>
          <a:prstGeom prst="rect">
            <a:avLst/>
          </a:prstGeom>
        </p:spPr>
      </p:pic>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1277308" y="4173953"/>
            <a:ext cx="1219199" cy="609015"/>
          </a:xfrm>
          <a:prstGeom prst="rect">
            <a:avLst/>
          </a:prstGeom>
        </p:spPr>
      </p:pic>
    </p:spTree>
    <p:extLst>
      <p:ext uri="{BB962C8B-B14F-4D97-AF65-F5344CB8AC3E}">
        <p14:creationId xmlns:p14="http://schemas.microsoft.com/office/powerpoint/2010/main" val="4014439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4"/>
          <p:cNvSpPr txBox="1">
            <a:spLocks noChangeArrowheads="1"/>
          </p:cNvSpPr>
          <p:nvPr userDrawn="1"/>
        </p:nvSpPr>
        <p:spPr bwMode="auto">
          <a:xfrm>
            <a:off x="609600" y="6337300"/>
            <a:ext cx="109728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a:solidFill>
                  <a:srgbClr val="FFFFFF">
                    <a:lumMod val="65000"/>
                  </a:srgbClr>
                </a:solidFill>
              </a:rPr>
              <a:t>Proprietary &amp; Confidential:  The information contained herein is strictly confidential and is intended for internal review by the intended parties only. This presentation may contain general program overview for informational or marketing purposes only, is </a:t>
            </a:r>
          </a:p>
          <a:p>
            <a:pPr>
              <a:defRPr/>
            </a:pPr>
            <a:r>
              <a:rPr lang="en-US" sz="800">
                <a:solidFill>
                  <a:srgbClr val="FFFFFF">
                    <a:lumMod val="65000"/>
                  </a:srgbClr>
                </a:solidFill>
              </a:rPr>
              <a:t>non-binding and is subject to change by Complete Purchasing Services Inc. at its sole discretion.</a:t>
            </a:r>
          </a:p>
        </p:txBody>
      </p:sp>
      <p:sp>
        <p:nvSpPr>
          <p:cNvPr id="7" name="Rectangle 2"/>
          <p:cNvSpPr>
            <a:spLocks noGrp="1" noChangeArrowheads="1"/>
          </p:cNvSpPr>
          <p:nvPr>
            <p:ph type="title"/>
          </p:nvPr>
        </p:nvSpPr>
        <p:spPr bwMode="auto">
          <a:xfrm>
            <a:off x="762000" y="3561957"/>
            <a:ext cx="5689601" cy="102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1A7FBF"/>
                </a:solidFill>
              </a:defRPr>
            </a:lvl1pPr>
          </a:lstStyle>
          <a:p>
            <a:pPr lvl="0"/>
            <a:r>
              <a:rPr lang="en-US" alt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700000">
            <a:off x="3011739" y="-403223"/>
            <a:ext cx="5084079" cy="2539602"/>
          </a:xfrm>
          <a:prstGeom prst="rect">
            <a:avLst/>
          </a:prstGeom>
        </p:spPr>
      </p:pic>
      <p:cxnSp>
        <p:nvCxnSpPr>
          <p:cNvPr id="11" name="Straight Connector 10"/>
          <p:cNvCxnSpPr/>
          <p:nvPr userDrawn="1"/>
        </p:nvCxnSpPr>
        <p:spPr>
          <a:xfrm flipH="1" flipV="1">
            <a:off x="2414730" y="-115410"/>
            <a:ext cx="2361461" cy="2405850"/>
          </a:xfrm>
          <a:prstGeom prst="line">
            <a:avLst/>
          </a:prstGeom>
          <a:ln w="25400">
            <a:solidFill>
              <a:srgbClr val="1A7F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41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6"/>
            <a:ext cx="12192000" cy="6860032"/>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525"/>
            <a:ext cx="9901382" cy="6861056"/>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600" y="728935"/>
            <a:ext cx="2658080" cy="653297"/>
          </a:xfrm>
          <a:prstGeom prst="rect">
            <a:avLst/>
          </a:prstGeom>
        </p:spPr>
      </p:pic>
      <p:cxnSp>
        <p:nvCxnSpPr>
          <p:cNvPr id="10" name="Straight Connector 9"/>
          <p:cNvCxnSpPr/>
          <p:nvPr userDrawn="1"/>
        </p:nvCxnSpPr>
        <p:spPr>
          <a:xfrm>
            <a:off x="5317950" y="-76200"/>
            <a:ext cx="4263335" cy="426027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ctrTitle"/>
          </p:nvPr>
        </p:nvSpPr>
        <p:spPr>
          <a:xfrm>
            <a:off x="609600" y="2577042"/>
            <a:ext cx="5089071" cy="860425"/>
          </a:xfrm>
        </p:spPr>
        <p:txBody>
          <a:bodyPr/>
          <a:lstStyle>
            <a:lvl1pPr algn="l">
              <a:defRPr sz="4400" b="1">
                <a:solidFill>
                  <a:srgbClr val="1A7FBF"/>
                </a:solidFill>
                <a:latin typeface="+mn-lt"/>
              </a:defRPr>
            </a:lvl1pPr>
          </a:lstStyle>
          <a:p>
            <a:r>
              <a:rPr lang="en-US"/>
              <a:t>Click to edit Master title style</a:t>
            </a:r>
          </a:p>
        </p:txBody>
      </p:sp>
      <p:sp>
        <p:nvSpPr>
          <p:cNvPr id="2" name="Rectangle 1"/>
          <p:cNvSpPr/>
          <p:nvPr userDrawn="1"/>
        </p:nvSpPr>
        <p:spPr>
          <a:xfrm>
            <a:off x="609600" y="5188657"/>
            <a:ext cx="7843284" cy="1292662"/>
          </a:xfrm>
          <a:prstGeom prst="rect">
            <a:avLst/>
          </a:prstGeom>
        </p:spPr>
        <p:txBody>
          <a:bodyPr wrap="square">
            <a:spAutoFit/>
          </a:bodyPr>
          <a:lstStyle/>
          <a:p>
            <a:pPr algn="l"/>
            <a:r>
              <a:rPr lang="en-US" sz="1200" b="1">
                <a:solidFill>
                  <a:schemeClr val="tx1"/>
                </a:solidFill>
              </a:rPr>
              <a:t>Confidentiality Statement</a:t>
            </a:r>
            <a:br>
              <a:rPr lang="en-CA" sz="1100">
                <a:solidFill>
                  <a:schemeClr val="tx1"/>
                </a:solidFill>
              </a:rPr>
            </a:br>
            <a:br>
              <a:rPr lang="en-CA" sz="1100">
                <a:solidFill>
                  <a:schemeClr val="tx1"/>
                </a:solidFill>
              </a:rPr>
            </a:br>
            <a:r>
              <a:rPr lang="en-US" sz="1100">
                <a:solidFill>
                  <a:schemeClr val="tx1"/>
                </a:solidFill>
              </a:rPr>
              <a:t>This document is the property of </a:t>
            </a:r>
            <a:r>
              <a:rPr lang="en-US" sz="1100" b="1">
                <a:solidFill>
                  <a:schemeClr val="tx1"/>
                </a:solidFill>
              </a:rPr>
              <a:t>Complete Purchasing Services Inc. </a:t>
            </a:r>
            <a:br>
              <a:rPr lang="en-CA" sz="1100">
                <a:solidFill>
                  <a:schemeClr val="tx1"/>
                </a:solidFill>
              </a:rPr>
            </a:br>
            <a:r>
              <a:rPr lang="en-US" sz="1100">
                <a:solidFill>
                  <a:schemeClr val="tx1"/>
                </a:solidFill>
              </a:rPr>
              <a:t> </a:t>
            </a:r>
            <a:br>
              <a:rPr lang="en-CA" sz="1100">
                <a:solidFill>
                  <a:schemeClr val="tx1"/>
                </a:solidFill>
              </a:rPr>
            </a:br>
            <a:r>
              <a:rPr lang="en-US" sz="1100">
                <a:solidFill>
                  <a:schemeClr val="tx1"/>
                </a:solidFill>
              </a:rPr>
              <a:t>We respectfully request that there be no duplication of materials or disclosure of content to third parties. </a:t>
            </a:r>
            <a:br>
              <a:rPr lang="en-US" sz="1100">
                <a:solidFill>
                  <a:schemeClr val="tx1"/>
                </a:solidFill>
              </a:rPr>
            </a:br>
            <a:r>
              <a:rPr lang="en-US" sz="1100">
                <a:solidFill>
                  <a:schemeClr val="tx1"/>
                </a:solidFill>
              </a:rPr>
              <a:t>We ask that this document and any sections distributed from this submission be returned to </a:t>
            </a:r>
            <a:r>
              <a:rPr lang="en-US" sz="1100" b="1">
                <a:solidFill>
                  <a:schemeClr val="tx1"/>
                </a:solidFill>
              </a:rPr>
              <a:t>Complete</a:t>
            </a:r>
            <a:r>
              <a:rPr lang="en-US" sz="1100">
                <a:solidFill>
                  <a:schemeClr val="tx1"/>
                </a:solidFill>
              </a:rPr>
              <a:t> </a:t>
            </a:r>
            <a:r>
              <a:rPr lang="en-US" sz="1100" b="1">
                <a:solidFill>
                  <a:schemeClr val="tx1"/>
                </a:solidFill>
              </a:rPr>
              <a:t>Purchasing Services Inc. </a:t>
            </a:r>
            <a:r>
              <a:rPr lang="en-US" sz="1100">
                <a:solidFill>
                  <a:schemeClr val="tx1"/>
                </a:solidFill>
              </a:rPr>
              <a:t>in its entirety at </a:t>
            </a:r>
            <a:r>
              <a:rPr lang="en-US" sz="1100" b="1">
                <a:solidFill>
                  <a:schemeClr val="tx1"/>
                </a:solidFill>
              </a:rPr>
              <a:t>Complete Purchasing Services'</a:t>
            </a:r>
            <a:r>
              <a:rPr lang="en-US" sz="1100">
                <a:solidFill>
                  <a:schemeClr val="tx1"/>
                </a:solidFill>
              </a:rPr>
              <a:t> request</a:t>
            </a:r>
          </a:p>
        </p:txBody>
      </p:sp>
    </p:spTree>
    <p:extLst>
      <p:ext uri="{BB962C8B-B14F-4D97-AF65-F5344CB8AC3E}">
        <p14:creationId xmlns:p14="http://schemas.microsoft.com/office/powerpoint/2010/main" val="3212432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txBox="1">
            <a:spLocks noChangeArrowheads="1"/>
          </p:cNvSpPr>
          <p:nvPr userDrawn="1"/>
        </p:nvSpPr>
        <p:spPr bwMode="auto">
          <a:xfrm>
            <a:off x="2286000" y="6337300"/>
            <a:ext cx="92964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a:solidFill>
                  <a:srgbClr val="FFFFFF">
                    <a:lumMod val="65000"/>
                  </a:srgbClr>
                </a:solidFill>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sp>
        <p:nvSpPr>
          <p:cNvPr id="6" name="Rectangle 2"/>
          <p:cNvSpPr>
            <a:spLocks noGrp="1" noChangeArrowheads="1"/>
          </p:cNvSpPr>
          <p:nvPr>
            <p:ph type="title"/>
          </p:nvPr>
        </p:nvSpPr>
        <p:spPr bwMode="auto">
          <a:xfrm>
            <a:off x="609601"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1A7FBF"/>
                </a:solidFill>
              </a:defRPr>
            </a:lvl1pPr>
          </a:lstStyle>
          <a:p>
            <a:pPr lvl="0"/>
            <a:r>
              <a:rPr lang="en-US" altLang="en-US"/>
              <a:t>Click to edit Master title style</a:t>
            </a:r>
          </a:p>
        </p:txBody>
      </p:sp>
      <p:sp>
        <p:nvSpPr>
          <p:cNvPr id="7" name="Rectangle 3"/>
          <p:cNvSpPr>
            <a:spLocks noGrp="1" noChangeArrowheads="1"/>
          </p:cNvSpPr>
          <p:nvPr>
            <p:ph idx="10"/>
          </p:nvPr>
        </p:nvSpPr>
        <p:spPr bwMode="auto">
          <a:xfrm>
            <a:off x="609601" y="1437145"/>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0" y="5324475"/>
            <a:ext cx="2189162"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9448800" y="-34925"/>
            <a:ext cx="1044769" cy="1043593"/>
          </a:xfrm>
          <a:prstGeom prst="line">
            <a:avLst/>
          </a:prstGeom>
          <a:ln w="25400">
            <a:solidFill>
              <a:srgbClr val="1A7FBF"/>
            </a:solidFill>
          </a:ln>
        </p:spPr>
        <p:style>
          <a:lnRef idx="1">
            <a:schemeClr val="accent1"/>
          </a:lnRef>
          <a:fillRef idx="0">
            <a:schemeClr val="accent1"/>
          </a:fillRef>
          <a:effectRef idx="0">
            <a:schemeClr val="accent1"/>
          </a:effectRef>
          <a:fontRef idx="minor">
            <a:schemeClr val="tx1"/>
          </a:fontRef>
        </p:style>
      </p:cxnSp>
      <p:pic>
        <p:nvPicPr>
          <p:cNvPr id="10"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02838" y="0"/>
            <a:ext cx="2189162"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364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1A7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9" name="Straight Connector 8"/>
          <p:cNvCxnSpPr/>
          <p:nvPr userDrawn="1"/>
        </p:nvCxnSpPr>
        <p:spPr>
          <a:xfrm>
            <a:off x="11582400" y="6248400"/>
            <a:ext cx="609600" cy="6096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4"/>
          <p:cNvSpPr txBox="1">
            <a:spLocks noChangeArrowheads="1"/>
          </p:cNvSpPr>
          <p:nvPr userDrawn="1"/>
        </p:nvSpPr>
        <p:spPr bwMode="auto">
          <a:xfrm>
            <a:off x="609600" y="6337300"/>
            <a:ext cx="109728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a:solidFill>
                  <a:srgbClr val="AACCE8"/>
                </a:solidFill>
              </a:rPr>
              <a:t>Proprietary &amp; Confidential:  The information contained herein is strictly confidential and is intended for internal review by the intended parties only. This presentation may contain general program overview for informational or marketing purposes only, is </a:t>
            </a:r>
          </a:p>
          <a:p>
            <a:pPr>
              <a:defRPr/>
            </a:pPr>
            <a:r>
              <a:rPr lang="en-US" sz="800">
                <a:solidFill>
                  <a:srgbClr val="AACCE8"/>
                </a:solidFill>
              </a:rPr>
              <a:t>non-binding and is subject to change by Complete Purchasing Services Inc. at its sole discretion.</a:t>
            </a:r>
          </a:p>
        </p:txBody>
      </p:sp>
      <p:cxnSp>
        <p:nvCxnSpPr>
          <p:cNvPr id="11" name="Straight Connector 10"/>
          <p:cNvCxnSpPr/>
          <p:nvPr userDrawn="1"/>
        </p:nvCxnSpPr>
        <p:spPr>
          <a:xfrm flipV="1">
            <a:off x="990600" y="-75414"/>
            <a:ext cx="1752600" cy="17442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2209800" cy="1810229"/>
          </a:xfrm>
          <a:prstGeom prst="rect">
            <a:avLst/>
          </a:prstGeom>
        </p:spPr>
      </p:pic>
      <p:sp>
        <p:nvSpPr>
          <p:cNvPr id="13" name="Rectangle 2"/>
          <p:cNvSpPr>
            <a:spLocks noGrp="1" noChangeArrowheads="1"/>
          </p:cNvSpPr>
          <p:nvPr>
            <p:ph type="title"/>
          </p:nvPr>
        </p:nvSpPr>
        <p:spPr bwMode="auto">
          <a:xfrm>
            <a:off x="609600" y="1990545"/>
            <a:ext cx="6400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bg1"/>
                </a:solidFill>
              </a:defRPr>
            </a:lvl1pPr>
          </a:lstStyle>
          <a:p>
            <a:pPr lvl="0"/>
            <a:r>
              <a:rPr lang="en-US" altLang="en-US"/>
              <a:t>Click to edit Master title style</a:t>
            </a:r>
          </a:p>
        </p:txBody>
      </p:sp>
      <p:sp>
        <p:nvSpPr>
          <p:cNvPr id="14" name="Rectangle 3"/>
          <p:cNvSpPr>
            <a:spLocks noGrp="1" noChangeArrowheads="1"/>
          </p:cNvSpPr>
          <p:nvPr>
            <p:ph idx="10"/>
          </p:nvPr>
        </p:nvSpPr>
        <p:spPr bwMode="auto">
          <a:xfrm>
            <a:off x="609600" y="2708881"/>
            <a:ext cx="6400800" cy="276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extLst>
      <p:ext uri="{BB962C8B-B14F-4D97-AF65-F5344CB8AC3E}">
        <p14:creationId xmlns:p14="http://schemas.microsoft.com/office/powerpoint/2010/main" val="3757488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rgbClr val="1A7FBF"/>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flipV="1">
            <a:off x="157272" y="5468747"/>
            <a:ext cx="1415346" cy="141270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960" y="5468747"/>
            <a:ext cx="2787040" cy="1392184"/>
          </a:xfrm>
          <a:prstGeom prst="rect">
            <a:avLst/>
          </a:prstGeom>
        </p:spPr>
      </p:pic>
      <p:sp>
        <p:nvSpPr>
          <p:cNvPr id="10" name="Rectangle 4"/>
          <p:cNvSpPr txBox="1">
            <a:spLocks noChangeArrowheads="1"/>
          </p:cNvSpPr>
          <p:nvPr userDrawn="1"/>
        </p:nvSpPr>
        <p:spPr bwMode="auto">
          <a:xfrm>
            <a:off x="3480438" y="6337300"/>
            <a:ext cx="8101962"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a:solidFill>
                  <a:srgbClr val="AACCE8"/>
                </a:solidFill>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sp>
        <p:nvSpPr>
          <p:cNvPr id="11" name="Rectangle 2"/>
          <p:cNvSpPr>
            <a:spLocks noGrp="1" noChangeArrowheads="1"/>
          </p:cNvSpPr>
          <p:nvPr>
            <p:ph type="title"/>
          </p:nvPr>
        </p:nvSpPr>
        <p:spPr bwMode="auto">
          <a:xfrm>
            <a:off x="609600"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bg1"/>
                </a:solidFill>
              </a:defRPr>
            </a:lvl1pPr>
          </a:lstStyle>
          <a:p>
            <a:pPr lvl="0"/>
            <a:r>
              <a:rPr lang="en-US" altLang="en-US"/>
              <a:t>Click to edit Master title style</a:t>
            </a:r>
          </a:p>
        </p:txBody>
      </p:sp>
      <p:sp>
        <p:nvSpPr>
          <p:cNvPr id="12" name="Rectangle 3"/>
          <p:cNvSpPr>
            <a:spLocks noGrp="1" noChangeArrowheads="1"/>
          </p:cNvSpPr>
          <p:nvPr>
            <p:ph idx="10"/>
          </p:nvPr>
        </p:nvSpPr>
        <p:spPr bwMode="auto">
          <a:xfrm>
            <a:off x="609600" y="1432586"/>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extLst>
      <p:ext uri="{BB962C8B-B14F-4D97-AF65-F5344CB8AC3E}">
        <p14:creationId xmlns:p14="http://schemas.microsoft.com/office/powerpoint/2010/main" val="2772659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960" y="5468748"/>
            <a:ext cx="2787040" cy="1392184"/>
          </a:xfrm>
          <a:prstGeom prst="rect">
            <a:avLst/>
          </a:prstGeom>
        </p:spPr>
      </p:pic>
      <p:cxnSp>
        <p:nvCxnSpPr>
          <p:cNvPr id="8" name="Straight Connector 7"/>
          <p:cNvCxnSpPr/>
          <p:nvPr userDrawn="1"/>
        </p:nvCxnSpPr>
        <p:spPr>
          <a:xfrm flipV="1">
            <a:off x="157272" y="5468747"/>
            <a:ext cx="1415346" cy="1412701"/>
          </a:xfrm>
          <a:prstGeom prst="line">
            <a:avLst/>
          </a:prstGeom>
          <a:ln w="25400">
            <a:solidFill>
              <a:srgbClr val="1A7FBF"/>
            </a:solidFill>
          </a:ln>
        </p:spPr>
        <p:style>
          <a:lnRef idx="1">
            <a:schemeClr val="accent1"/>
          </a:lnRef>
          <a:fillRef idx="0">
            <a:schemeClr val="accent1"/>
          </a:fillRef>
          <a:effectRef idx="0">
            <a:schemeClr val="accent1"/>
          </a:effectRef>
          <a:fontRef idx="minor">
            <a:schemeClr val="tx1"/>
          </a:fontRef>
        </p:style>
      </p:cxnSp>
      <p:sp>
        <p:nvSpPr>
          <p:cNvPr id="9" name="Rectangle 4"/>
          <p:cNvSpPr txBox="1">
            <a:spLocks noChangeArrowheads="1"/>
          </p:cNvSpPr>
          <p:nvPr userDrawn="1"/>
        </p:nvSpPr>
        <p:spPr bwMode="auto">
          <a:xfrm>
            <a:off x="3480438" y="6337300"/>
            <a:ext cx="8101962"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a:solidFill>
                  <a:srgbClr val="FFFFFF">
                    <a:lumMod val="65000"/>
                  </a:srgbClr>
                </a:solidFill>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sp>
        <p:nvSpPr>
          <p:cNvPr id="10" name="Rectangle 2"/>
          <p:cNvSpPr>
            <a:spLocks noGrp="1" noChangeArrowheads="1"/>
          </p:cNvSpPr>
          <p:nvPr>
            <p:ph type="title"/>
          </p:nvPr>
        </p:nvSpPr>
        <p:spPr bwMode="auto">
          <a:xfrm>
            <a:off x="609601"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1A7FBF"/>
                </a:solidFill>
              </a:defRPr>
            </a:lvl1pPr>
          </a:lstStyle>
          <a:p>
            <a:pPr lvl="0"/>
            <a:r>
              <a:rPr lang="en-US" altLang="en-US"/>
              <a:t>Click to edit Master title style</a:t>
            </a:r>
          </a:p>
        </p:txBody>
      </p:sp>
      <p:sp>
        <p:nvSpPr>
          <p:cNvPr id="11" name="Rectangle 3"/>
          <p:cNvSpPr>
            <a:spLocks noGrp="1" noChangeArrowheads="1"/>
          </p:cNvSpPr>
          <p:nvPr>
            <p:ph idx="10"/>
          </p:nvPr>
        </p:nvSpPr>
        <p:spPr bwMode="auto">
          <a:xfrm>
            <a:off x="609601" y="1437145"/>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extLst>
      <p:ext uri="{BB962C8B-B14F-4D97-AF65-F5344CB8AC3E}">
        <p14:creationId xmlns:p14="http://schemas.microsoft.com/office/powerpoint/2010/main" val="2519291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470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41"/>
            <a:ext cx="8026400" cy="5470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lumMod val="65000"/>
                </a:srgb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510DEFC-31AF-4B35-A55B-57E861B671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031028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6"/>
            <a:ext cx="12192000" cy="6860032"/>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525"/>
            <a:ext cx="9901382" cy="6861056"/>
          </a:xfrm>
          <a:prstGeom prst="rect">
            <a:avLst/>
          </a:prstGeom>
        </p:spPr>
      </p:pic>
      <p:cxnSp>
        <p:nvCxnSpPr>
          <p:cNvPr id="10" name="Straight Connector 9"/>
          <p:cNvCxnSpPr/>
          <p:nvPr userDrawn="1"/>
        </p:nvCxnSpPr>
        <p:spPr>
          <a:xfrm>
            <a:off x="5317950" y="-76200"/>
            <a:ext cx="4263335" cy="426027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ctrTitle"/>
          </p:nvPr>
        </p:nvSpPr>
        <p:spPr>
          <a:xfrm>
            <a:off x="609600" y="2577042"/>
            <a:ext cx="5089071" cy="860425"/>
          </a:xfrm>
        </p:spPr>
        <p:txBody>
          <a:bodyPr/>
          <a:lstStyle>
            <a:lvl1pPr algn="l">
              <a:defRPr sz="4400" b="1">
                <a:solidFill>
                  <a:srgbClr val="253E86"/>
                </a:solidFill>
                <a:latin typeface="+mn-lt"/>
              </a:defRPr>
            </a:lvl1pPr>
          </a:lstStyle>
          <a:p>
            <a:r>
              <a:rPr lang="en-US" dirty="0"/>
              <a:t>Click to edit Master title style</a:t>
            </a:r>
          </a:p>
        </p:txBody>
      </p:sp>
      <p:sp>
        <p:nvSpPr>
          <p:cNvPr id="2" name="Rectangle 1"/>
          <p:cNvSpPr/>
          <p:nvPr userDrawn="1"/>
        </p:nvSpPr>
        <p:spPr>
          <a:xfrm>
            <a:off x="609600" y="5188657"/>
            <a:ext cx="7843284" cy="1292662"/>
          </a:xfrm>
          <a:prstGeom prst="rect">
            <a:avLst/>
          </a:prstGeom>
        </p:spPr>
        <p:txBody>
          <a:bodyPr wrap="square">
            <a:spAutoFit/>
          </a:bodyPr>
          <a:lstStyle/>
          <a:p>
            <a:pPr algn="l"/>
            <a:r>
              <a:rPr lang="en-US" sz="1200" b="1" dirty="0">
                <a:solidFill>
                  <a:schemeClr val="tx1"/>
                </a:solidFill>
                <a:latin typeface="Arial" panose="020B0604020202020204" pitchFamily="34" charset="0"/>
                <a:cs typeface="Arial" panose="020B0604020202020204" pitchFamily="34" charset="0"/>
              </a:rPr>
              <a:t>Confidentiality Statement</a:t>
            </a:r>
            <a:br>
              <a:rPr lang="en-CA" sz="1100" dirty="0">
                <a:solidFill>
                  <a:schemeClr val="tx1"/>
                </a:solidFill>
                <a:latin typeface="Arial" panose="020B0604020202020204" pitchFamily="34" charset="0"/>
                <a:cs typeface="Arial" panose="020B0604020202020204" pitchFamily="34" charset="0"/>
              </a:rPr>
            </a:br>
            <a:br>
              <a:rPr lang="en-CA" sz="1100" dirty="0">
                <a:solidFill>
                  <a:schemeClr val="tx1"/>
                </a:solidFill>
                <a:latin typeface="Arial" panose="020B0604020202020204" pitchFamily="34" charset="0"/>
                <a:cs typeface="Arial" panose="020B0604020202020204" pitchFamily="34" charset="0"/>
              </a:rPr>
            </a:br>
            <a:r>
              <a:rPr lang="en-US" sz="1100" dirty="0">
                <a:solidFill>
                  <a:schemeClr val="tx1"/>
                </a:solidFill>
                <a:latin typeface="Arial" panose="020B0604020202020204" pitchFamily="34" charset="0"/>
                <a:cs typeface="Arial" panose="020B0604020202020204" pitchFamily="34" charset="0"/>
              </a:rPr>
              <a:t>This document is the property of </a:t>
            </a:r>
            <a:r>
              <a:rPr lang="en-US" sz="1100" b="1" dirty="0">
                <a:solidFill>
                  <a:schemeClr val="tx1"/>
                </a:solidFill>
                <a:latin typeface="Arial" panose="020B0604020202020204" pitchFamily="34" charset="0"/>
                <a:cs typeface="Arial" panose="020B0604020202020204" pitchFamily="34" charset="0"/>
              </a:rPr>
              <a:t>Complete Purchasing Services Inc. </a:t>
            </a:r>
            <a:br>
              <a:rPr lang="en-CA" sz="1100" dirty="0">
                <a:solidFill>
                  <a:schemeClr val="tx1"/>
                </a:solidFill>
                <a:latin typeface="Arial" panose="020B0604020202020204" pitchFamily="34" charset="0"/>
                <a:cs typeface="Arial" panose="020B0604020202020204" pitchFamily="34" charset="0"/>
              </a:rPr>
            </a:br>
            <a:r>
              <a:rPr lang="en-US" sz="1100" dirty="0">
                <a:solidFill>
                  <a:schemeClr val="tx1"/>
                </a:solidFill>
                <a:latin typeface="Arial" panose="020B0604020202020204" pitchFamily="34" charset="0"/>
                <a:cs typeface="Arial" panose="020B0604020202020204" pitchFamily="34" charset="0"/>
              </a:rPr>
              <a:t> </a:t>
            </a:r>
            <a:br>
              <a:rPr lang="en-CA" sz="1100" dirty="0">
                <a:solidFill>
                  <a:schemeClr val="tx1"/>
                </a:solidFill>
                <a:latin typeface="Arial" panose="020B0604020202020204" pitchFamily="34" charset="0"/>
                <a:cs typeface="Arial" panose="020B0604020202020204" pitchFamily="34" charset="0"/>
              </a:rPr>
            </a:br>
            <a:r>
              <a:rPr lang="en-US" sz="1100" dirty="0">
                <a:solidFill>
                  <a:schemeClr val="tx1"/>
                </a:solidFill>
                <a:latin typeface="Arial" panose="020B0604020202020204" pitchFamily="34" charset="0"/>
                <a:cs typeface="Arial" panose="020B0604020202020204" pitchFamily="34" charset="0"/>
              </a:rPr>
              <a:t>We respectfully request that there be no duplication of materials or disclosure of content to third parties. </a:t>
            </a:r>
            <a:br>
              <a:rPr lang="en-US" sz="1100" dirty="0">
                <a:solidFill>
                  <a:schemeClr val="tx1"/>
                </a:solidFill>
                <a:latin typeface="Arial" panose="020B0604020202020204" pitchFamily="34" charset="0"/>
                <a:cs typeface="Arial" panose="020B0604020202020204" pitchFamily="34" charset="0"/>
              </a:rPr>
            </a:br>
            <a:r>
              <a:rPr lang="en-US" sz="1100" dirty="0">
                <a:solidFill>
                  <a:schemeClr val="tx1"/>
                </a:solidFill>
                <a:latin typeface="Arial" panose="020B0604020202020204" pitchFamily="34" charset="0"/>
                <a:cs typeface="Arial" panose="020B0604020202020204" pitchFamily="34" charset="0"/>
              </a:rPr>
              <a:t>We ask that this document and any sections distributed from this submission be returned to </a:t>
            </a:r>
            <a:r>
              <a:rPr lang="en-US" sz="1100" b="1" dirty="0">
                <a:solidFill>
                  <a:schemeClr val="tx1"/>
                </a:solidFill>
                <a:latin typeface="Arial" panose="020B0604020202020204" pitchFamily="34" charset="0"/>
                <a:cs typeface="Arial" panose="020B0604020202020204" pitchFamily="34" charset="0"/>
              </a:rPr>
              <a:t>Complete</a:t>
            </a:r>
            <a:r>
              <a:rPr lang="en-US" sz="1100" dirty="0">
                <a:solidFill>
                  <a:schemeClr val="tx1"/>
                </a:solidFill>
                <a:latin typeface="Arial" panose="020B0604020202020204" pitchFamily="34" charset="0"/>
                <a:cs typeface="Arial" panose="020B0604020202020204" pitchFamily="34" charset="0"/>
              </a:rPr>
              <a:t> </a:t>
            </a:r>
            <a:r>
              <a:rPr lang="en-US" sz="1100" b="1" dirty="0">
                <a:solidFill>
                  <a:schemeClr val="tx1"/>
                </a:solidFill>
                <a:latin typeface="Arial" panose="020B0604020202020204" pitchFamily="34" charset="0"/>
                <a:cs typeface="Arial" panose="020B0604020202020204" pitchFamily="34" charset="0"/>
              </a:rPr>
              <a:t>Purchasing Services Inc. </a:t>
            </a:r>
            <a:r>
              <a:rPr lang="en-US" sz="1100" dirty="0">
                <a:solidFill>
                  <a:schemeClr val="tx1"/>
                </a:solidFill>
                <a:latin typeface="Arial" panose="020B0604020202020204" pitchFamily="34" charset="0"/>
                <a:cs typeface="Arial" panose="020B0604020202020204" pitchFamily="34" charset="0"/>
              </a:rPr>
              <a:t>in its entirety at </a:t>
            </a:r>
            <a:r>
              <a:rPr lang="en-US" sz="1100" b="1" dirty="0">
                <a:solidFill>
                  <a:schemeClr val="tx1"/>
                </a:solidFill>
                <a:latin typeface="Arial" panose="020B0604020202020204" pitchFamily="34" charset="0"/>
                <a:cs typeface="Arial" panose="020B0604020202020204" pitchFamily="34" charset="0"/>
              </a:rPr>
              <a:t>Complete Purchasing Services'</a:t>
            </a:r>
            <a:r>
              <a:rPr lang="en-US" sz="1100" dirty="0">
                <a:solidFill>
                  <a:schemeClr val="tx1"/>
                </a:solidFill>
                <a:latin typeface="Arial" panose="020B0604020202020204" pitchFamily="34" charset="0"/>
                <a:cs typeface="Arial" panose="020B0604020202020204" pitchFamily="34" charset="0"/>
              </a:rPr>
              <a:t> request</a:t>
            </a:r>
          </a:p>
        </p:txBody>
      </p:sp>
      <p:pic>
        <p:nvPicPr>
          <p:cNvPr id="8" name="Picture 7" descr="Icon&#10;&#10;Description automatically generated">
            <a:extLst>
              <a:ext uri="{FF2B5EF4-FFF2-40B4-BE49-F238E27FC236}">
                <a16:creationId xmlns:a16="http://schemas.microsoft.com/office/drawing/2014/main" id="{9E4E733C-4415-42C1-A634-4D7412B00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600" y="743788"/>
            <a:ext cx="3105918" cy="600457"/>
          </a:xfrm>
          <a:prstGeom prst="rect">
            <a:avLst/>
          </a:prstGeom>
        </p:spPr>
      </p:pic>
    </p:spTree>
    <p:extLst>
      <p:ext uri="{BB962C8B-B14F-4D97-AF65-F5344CB8AC3E}">
        <p14:creationId xmlns:p14="http://schemas.microsoft.com/office/powerpoint/2010/main" val="31673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0"/>
          </p:nvPr>
        </p:nvSpPr>
        <p:spPr>
          <a:xfrm>
            <a:off x="8305800" y="990600"/>
            <a:ext cx="3200400" cy="2209800"/>
          </a:xfrm>
        </p:spPr>
        <p:txBody>
          <a:bodyPr/>
          <a:lstStyle>
            <a:lvl1pPr marL="0" indent="0" algn="r">
              <a:buNone/>
              <a:defRPr sz="4800" b="1">
                <a:solidFill>
                  <a:srgbClr val="253E86"/>
                </a:solidFill>
              </a:defRPr>
            </a:lvl1pPr>
            <a:lvl2pPr marL="457200" indent="-228600">
              <a:defRPr>
                <a:solidFill>
                  <a:schemeClr val="bg1"/>
                </a:solidFill>
              </a:defRPr>
            </a:lvl2pPr>
            <a:lvl3pPr marL="685800" indent="-228600">
              <a:defRPr>
                <a:solidFill>
                  <a:schemeClr val="bg1"/>
                </a:solidFill>
              </a:defRPr>
            </a:lvl3pPr>
            <a:lvl4pPr marL="914400" indent="-228600">
              <a:defRPr>
                <a:solidFill>
                  <a:schemeClr val="bg1"/>
                </a:solidFill>
              </a:defRPr>
            </a:lvl4pPr>
            <a:lvl5pPr marL="1143000" indent="-228600">
              <a:defRPr>
                <a:solidFill>
                  <a:schemeClr val="bg1"/>
                </a:solidFill>
              </a:defRPr>
            </a:lvl5pPr>
          </a:lstStyle>
          <a:p>
            <a:pPr lvl="0"/>
            <a:r>
              <a:rPr lang="en-US" dirty="0"/>
              <a:t>Click to edit Master text styles</a:t>
            </a:r>
          </a:p>
        </p:txBody>
      </p:sp>
      <p:sp>
        <p:nvSpPr>
          <p:cNvPr id="8" name="Rectangle 3"/>
          <p:cNvSpPr>
            <a:spLocks noGrp="1" noChangeArrowheads="1"/>
          </p:cNvSpPr>
          <p:nvPr>
            <p:ph idx="11"/>
          </p:nvPr>
        </p:nvSpPr>
        <p:spPr bwMode="auto">
          <a:xfrm>
            <a:off x="609600" y="3276600"/>
            <a:ext cx="6900863" cy="193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Font typeface="Arial" panose="020B0604020202020204" pitchFamily="34" charset="0"/>
              <a:buNone/>
              <a:defRPr sz="3600">
                <a:solidFill>
                  <a:schemeClr val="bg1"/>
                </a:solidFill>
                <a:latin typeface="Calibri" panose="020F0502020204030204" pitchFamily="34" charset="0"/>
              </a:defRPr>
            </a:lvl1pPr>
            <a:lvl2pPr marL="685800" indent="-228600">
              <a:buFont typeface="Wingdings" panose="05000000000000000000" pitchFamily="2" charset="2"/>
              <a:buChar char="§"/>
              <a:defRPr>
                <a:solidFill>
                  <a:schemeClr val="bg1"/>
                </a:solidFill>
              </a:defRPr>
            </a:lvl2pPr>
            <a:lvl3pPr marL="1143000" indent="-228600">
              <a:buFont typeface="Courier New" panose="02070309020205020404" pitchFamily="49" charset="0"/>
              <a:buChar char="o"/>
              <a:defRPr>
                <a:solidFill>
                  <a:schemeClr val="bg1"/>
                </a:solidFill>
              </a:defRPr>
            </a:lvl3pPr>
            <a:lvl4pPr marL="1600200" indent="-228600">
              <a:buFont typeface="Arial" panose="020B0604020202020204" pitchFamily="34" charset="0"/>
              <a:buChar char="–"/>
              <a:defRPr>
                <a:solidFill>
                  <a:schemeClr val="bg1"/>
                </a:solidFill>
              </a:defRPr>
            </a:lvl4pPr>
            <a:lvl5pPr marL="0" indent="0">
              <a:buNone/>
              <a:defRPr>
                <a:solidFill>
                  <a:schemeClr val="bg1"/>
                </a:solidFill>
              </a:defRPr>
            </a:lvl5pPr>
          </a:lstStyle>
          <a:p>
            <a:pPr lvl="0"/>
            <a:r>
              <a:rPr lang="en-US" altLang="en-US" noProof="0"/>
              <a:t>Click to edit Master text styles</a:t>
            </a:r>
          </a:p>
        </p:txBody>
      </p:sp>
    </p:spTree>
    <p:extLst>
      <p:ext uri="{BB962C8B-B14F-4D97-AF65-F5344CB8AC3E}">
        <p14:creationId xmlns:p14="http://schemas.microsoft.com/office/powerpoint/2010/main" val="14887007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611315D3-F6C3-4FF8-A7DB-784962DBA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35"/>
            <a:ext cx="12191999" cy="6860031"/>
          </a:xfrm>
          <a:prstGeom prst="rect">
            <a:avLst/>
          </a:prstGeom>
        </p:spPr>
      </p:pic>
      <p:pic>
        <p:nvPicPr>
          <p:cNvPr id="4" name="Picture 3">
            <a:extLst>
              <a:ext uri="{FF2B5EF4-FFF2-40B4-BE49-F238E27FC236}">
                <a16:creationId xmlns:a16="http://schemas.microsoft.com/office/drawing/2014/main" id="{161C2407-5335-43F5-8508-9DB41104BE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9924281" y="0"/>
            <a:ext cx="2267717" cy="1588011"/>
          </a:xfrm>
          <a:prstGeom prst="rect">
            <a:avLst/>
          </a:prstGeom>
        </p:spPr>
      </p:pic>
      <p:sp>
        <p:nvSpPr>
          <p:cNvPr id="8" name="Rectangle 4"/>
          <p:cNvSpPr txBox="1">
            <a:spLocks noChangeArrowheads="1"/>
          </p:cNvSpPr>
          <p:nvPr userDrawn="1"/>
        </p:nvSpPr>
        <p:spPr bwMode="auto">
          <a:xfrm>
            <a:off x="2286000" y="6337300"/>
            <a:ext cx="91186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dirty="0">
                <a:solidFill>
                  <a:schemeClr val="bg1"/>
                </a:solidFill>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340350"/>
            <a:ext cx="2170113"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9448800" y="-36513"/>
            <a:ext cx="1409700" cy="140811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bwMode="auto">
          <a:xfrm>
            <a:off x="609600"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4000" b="1">
                <a:solidFill>
                  <a:schemeClr val="bg1"/>
                </a:solidFill>
                <a:latin typeface="+mn-lt"/>
              </a:defRPr>
            </a:lvl1pPr>
          </a:lstStyle>
          <a:p>
            <a:pPr lvl="0"/>
            <a:r>
              <a:rPr lang="en-US" altLang="en-US"/>
              <a:t>Click to edit Master title style</a:t>
            </a:r>
          </a:p>
        </p:txBody>
      </p:sp>
      <p:sp>
        <p:nvSpPr>
          <p:cNvPr id="12" name="Rectangle 3"/>
          <p:cNvSpPr>
            <a:spLocks noGrp="1" noChangeArrowheads="1"/>
          </p:cNvSpPr>
          <p:nvPr>
            <p:ph idx="1"/>
          </p:nvPr>
        </p:nvSpPr>
        <p:spPr bwMode="auto">
          <a:xfrm>
            <a:off x="609600" y="1428353"/>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Tree>
    <p:extLst>
      <p:ext uri="{BB962C8B-B14F-4D97-AF65-F5344CB8AC3E}">
        <p14:creationId xmlns:p14="http://schemas.microsoft.com/office/powerpoint/2010/main" val="342315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870E9DE-86FE-4320-BD36-F93EA61206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35"/>
            <a:ext cx="12191999" cy="6860031"/>
          </a:xfrm>
          <a:prstGeom prst="rect">
            <a:avLst/>
          </a:prstGeom>
        </p:spPr>
      </p:pic>
      <p:pic>
        <p:nvPicPr>
          <p:cNvPr id="5" name="Picture 4" descr="Shape&#10;&#10;Description automatically generated">
            <a:extLst>
              <a:ext uri="{FF2B5EF4-FFF2-40B4-BE49-F238E27FC236}">
                <a16:creationId xmlns:a16="http://schemas.microsoft.com/office/drawing/2014/main" id="{F75B7BE6-E25C-4656-AE9D-BA1C388387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1277015" y="4173077"/>
            <a:ext cx="1220369" cy="609599"/>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5257800"/>
            <a:ext cx="60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11582400" y="4833938"/>
            <a:ext cx="654050" cy="65246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6153150"/>
            <a:ext cx="704850" cy="7048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4"/>
          <p:cNvSpPr txBox="1">
            <a:spLocks noChangeArrowheads="1"/>
          </p:cNvSpPr>
          <p:nvPr userDrawn="1"/>
        </p:nvSpPr>
        <p:spPr bwMode="auto">
          <a:xfrm>
            <a:off x="609600" y="6337300"/>
            <a:ext cx="109728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a:solidFill>
                  <a:srgbClr val="AACCE8"/>
                </a:solidFill>
              </a:rPr>
              <a:t>Proprietary &amp; Confidential:  The information contained herein is strictly confidential and is intended for internal review by the intended parties only. This presentation may contain general program overview for informational or marketing purposes only, is </a:t>
            </a:r>
          </a:p>
          <a:p>
            <a:pPr>
              <a:defRPr/>
            </a:pPr>
            <a:r>
              <a:rPr lang="en-US" sz="800">
                <a:solidFill>
                  <a:srgbClr val="AACCE8"/>
                </a:solidFill>
              </a:rPr>
              <a:t>non-binding and is subject to change by Complete Purchasing Services Inc. at its sole discretion.</a:t>
            </a:r>
          </a:p>
        </p:txBody>
      </p:sp>
      <p:sp>
        <p:nvSpPr>
          <p:cNvPr id="13" name="Rectangle 2"/>
          <p:cNvSpPr>
            <a:spLocks noGrp="1" noChangeArrowheads="1"/>
          </p:cNvSpPr>
          <p:nvPr>
            <p:ph type="title"/>
          </p:nvPr>
        </p:nvSpPr>
        <p:spPr bwMode="auto">
          <a:xfrm>
            <a:off x="609600"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4000" b="1">
                <a:solidFill>
                  <a:schemeClr val="bg1"/>
                </a:solidFill>
                <a:latin typeface="+mn-lt"/>
              </a:defRPr>
            </a:lvl1pPr>
          </a:lstStyle>
          <a:p>
            <a:pPr lvl="0"/>
            <a:r>
              <a:rPr lang="en-US" altLang="en-US"/>
              <a:t>Click to edit Master title style</a:t>
            </a:r>
          </a:p>
        </p:txBody>
      </p:sp>
      <p:sp>
        <p:nvSpPr>
          <p:cNvPr id="14" name="Rectangle 3"/>
          <p:cNvSpPr>
            <a:spLocks noGrp="1" noChangeArrowheads="1"/>
          </p:cNvSpPr>
          <p:nvPr>
            <p:ph idx="10"/>
          </p:nvPr>
        </p:nvSpPr>
        <p:spPr bwMode="auto">
          <a:xfrm>
            <a:off x="609600" y="1432586"/>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extLst>
      <p:ext uri="{BB962C8B-B14F-4D97-AF65-F5344CB8AC3E}">
        <p14:creationId xmlns:p14="http://schemas.microsoft.com/office/powerpoint/2010/main" val="3987914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9" name="Picture 18" descr="Icon&#10;&#10;Description automatically generated">
            <a:extLst>
              <a:ext uri="{FF2B5EF4-FFF2-40B4-BE49-F238E27FC236}">
                <a16:creationId xmlns:a16="http://schemas.microsoft.com/office/drawing/2014/main" id="{6DD79F1B-3D35-4630-8DCB-19EFDB8B28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06259" y="5562017"/>
            <a:ext cx="1220367" cy="609598"/>
          </a:xfrm>
          <a:prstGeom prst="rect">
            <a:avLst/>
          </a:prstGeom>
        </p:spPr>
      </p:pic>
      <p:sp>
        <p:nvSpPr>
          <p:cNvPr id="10" name="Rectangle 4"/>
          <p:cNvSpPr txBox="1">
            <a:spLocks noChangeArrowheads="1"/>
          </p:cNvSpPr>
          <p:nvPr userDrawn="1"/>
        </p:nvSpPr>
        <p:spPr bwMode="auto">
          <a:xfrm>
            <a:off x="609600" y="6337300"/>
            <a:ext cx="109728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a:t>Proprietary &amp; Confidential:  The information contained herein is strictly confidential and is intended for internal review by the intended parties only. This presentation may contain general program overview for informational or marketing purposes only, is </a:t>
            </a:r>
          </a:p>
          <a:p>
            <a:pPr>
              <a:defRPr/>
            </a:pPr>
            <a:r>
              <a:rPr lang="en-US" sz="800"/>
              <a:t>non-binding and is subject to change by Complete Purchasing Services Inc. at its sole discretion.</a:t>
            </a:r>
          </a:p>
        </p:txBody>
      </p:sp>
      <p:cxnSp>
        <p:nvCxnSpPr>
          <p:cNvPr id="11" name="Straight Connector 10"/>
          <p:cNvCxnSpPr/>
          <p:nvPr userDrawn="1"/>
        </p:nvCxnSpPr>
        <p:spPr>
          <a:xfrm>
            <a:off x="11582400" y="4833938"/>
            <a:ext cx="654050" cy="652462"/>
          </a:xfrm>
          <a:prstGeom prst="line">
            <a:avLst/>
          </a:prstGeom>
          <a:ln w="25400">
            <a:solidFill>
              <a:srgbClr val="253E8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0" y="6153150"/>
            <a:ext cx="704850" cy="704850"/>
          </a:xfrm>
          <a:prstGeom prst="line">
            <a:avLst/>
          </a:prstGeom>
          <a:ln w="25400">
            <a:solidFill>
              <a:srgbClr val="253E86"/>
            </a:solidFill>
          </a:ln>
        </p:spPr>
        <p:style>
          <a:lnRef idx="1">
            <a:schemeClr val="accent1"/>
          </a:lnRef>
          <a:fillRef idx="0">
            <a:schemeClr val="accent1"/>
          </a:fillRef>
          <a:effectRef idx="0">
            <a:schemeClr val="accent1"/>
          </a:effectRef>
          <a:fontRef idx="minor">
            <a:schemeClr val="tx1"/>
          </a:fontRef>
        </p:style>
      </p:cxnSp>
      <p:sp>
        <p:nvSpPr>
          <p:cNvPr id="13" name="Rectangle 2"/>
          <p:cNvSpPr>
            <a:spLocks noGrp="1" noChangeArrowheads="1"/>
          </p:cNvSpPr>
          <p:nvPr>
            <p:ph type="title"/>
          </p:nvPr>
        </p:nvSpPr>
        <p:spPr bwMode="auto">
          <a:xfrm>
            <a:off x="609600"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4000" b="1">
                <a:solidFill>
                  <a:srgbClr val="253E86"/>
                </a:solidFill>
                <a:latin typeface="+mn-lt"/>
              </a:defRPr>
            </a:lvl1pPr>
          </a:lstStyle>
          <a:p>
            <a:pPr lvl="0"/>
            <a:r>
              <a:rPr lang="en-US" altLang="en-US" dirty="0"/>
              <a:t>Click to edit Master title style</a:t>
            </a:r>
          </a:p>
        </p:txBody>
      </p:sp>
      <p:sp>
        <p:nvSpPr>
          <p:cNvPr id="14" name="Rectangle 3"/>
          <p:cNvSpPr>
            <a:spLocks noGrp="1" noChangeArrowheads="1"/>
          </p:cNvSpPr>
          <p:nvPr>
            <p:ph idx="1"/>
          </p:nvPr>
        </p:nvSpPr>
        <p:spPr bwMode="auto">
          <a:xfrm>
            <a:off x="609600" y="1428353"/>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1277308" y="4173953"/>
            <a:ext cx="1219199" cy="609015"/>
          </a:xfrm>
          <a:prstGeom prst="rect">
            <a:avLst/>
          </a:prstGeom>
        </p:spPr>
      </p:pic>
      <p:pic>
        <p:nvPicPr>
          <p:cNvPr id="9" name="Picture 8" descr="Icon&#10;&#10;Description automatically generated">
            <a:extLst>
              <a:ext uri="{FF2B5EF4-FFF2-40B4-BE49-F238E27FC236}">
                <a16:creationId xmlns:a16="http://schemas.microsoft.com/office/drawing/2014/main" id="{F04D3D44-CD09-4193-87D1-E2899CDF15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1277016" y="4173078"/>
            <a:ext cx="1220367" cy="609598"/>
          </a:xfrm>
          <a:prstGeom prst="rect">
            <a:avLst/>
          </a:prstGeom>
        </p:spPr>
      </p:pic>
    </p:spTree>
    <p:extLst>
      <p:ext uri="{BB962C8B-B14F-4D97-AF65-F5344CB8AC3E}">
        <p14:creationId xmlns:p14="http://schemas.microsoft.com/office/powerpoint/2010/main" val="309567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0"/>
          </p:nvPr>
        </p:nvSpPr>
        <p:spPr>
          <a:xfrm>
            <a:off x="8305800" y="990600"/>
            <a:ext cx="3200400" cy="2209800"/>
          </a:xfrm>
        </p:spPr>
        <p:txBody>
          <a:bodyPr/>
          <a:lstStyle>
            <a:lvl1pPr marL="0" indent="0" algn="r">
              <a:buNone/>
              <a:defRPr sz="4800" b="1">
                <a:solidFill>
                  <a:srgbClr val="458ECC"/>
                </a:solidFill>
              </a:defRPr>
            </a:lvl1pPr>
            <a:lvl2pPr marL="457200" indent="-228600">
              <a:defRPr>
                <a:solidFill>
                  <a:schemeClr val="bg1"/>
                </a:solidFill>
              </a:defRPr>
            </a:lvl2pPr>
            <a:lvl3pPr marL="685800" indent="-228600">
              <a:defRPr>
                <a:solidFill>
                  <a:schemeClr val="bg1"/>
                </a:solidFill>
              </a:defRPr>
            </a:lvl3pPr>
            <a:lvl4pPr marL="914400" indent="-228600">
              <a:defRPr>
                <a:solidFill>
                  <a:schemeClr val="bg1"/>
                </a:solidFill>
              </a:defRPr>
            </a:lvl4pPr>
            <a:lvl5pPr marL="1143000" indent="-228600">
              <a:defRPr>
                <a:solidFill>
                  <a:schemeClr val="bg1"/>
                </a:solidFill>
              </a:defRPr>
            </a:lvl5pPr>
          </a:lstStyle>
          <a:p>
            <a:pPr lvl="0"/>
            <a:r>
              <a:rPr lang="en-US"/>
              <a:t>Click to edit Master text styles</a:t>
            </a:r>
          </a:p>
        </p:txBody>
      </p:sp>
      <p:sp>
        <p:nvSpPr>
          <p:cNvPr id="8" name="Rectangle 3"/>
          <p:cNvSpPr>
            <a:spLocks noGrp="1" noChangeArrowheads="1"/>
          </p:cNvSpPr>
          <p:nvPr>
            <p:ph idx="11"/>
          </p:nvPr>
        </p:nvSpPr>
        <p:spPr bwMode="auto">
          <a:xfrm>
            <a:off x="609600" y="3276600"/>
            <a:ext cx="6900863" cy="193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Font typeface="Arial" panose="020B0604020202020204" pitchFamily="34" charset="0"/>
              <a:buNone/>
              <a:defRPr sz="3600">
                <a:solidFill>
                  <a:schemeClr val="bg1"/>
                </a:solidFill>
                <a:latin typeface="Calibri" panose="020F0502020204030204" pitchFamily="34" charset="0"/>
              </a:defRPr>
            </a:lvl1pPr>
            <a:lvl2pPr marL="685800" indent="-228600">
              <a:buFont typeface="Wingdings" panose="05000000000000000000" pitchFamily="2" charset="2"/>
              <a:buChar char="§"/>
              <a:defRPr>
                <a:solidFill>
                  <a:schemeClr val="bg1"/>
                </a:solidFill>
              </a:defRPr>
            </a:lvl2pPr>
            <a:lvl3pPr marL="1143000" indent="-228600">
              <a:buFont typeface="Courier New" panose="02070309020205020404" pitchFamily="49" charset="0"/>
              <a:buChar char="o"/>
              <a:defRPr>
                <a:solidFill>
                  <a:schemeClr val="bg1"/>
                </a:solidFill>
              </a:defRPr>
            </a:lvl3pPr>
            <a:lvl4pPr marL="1600200" indent="-228600">
              <a:buFont typeface="Arial" panose="020B0604020202020204" pitchFamily="34" charset="0"/>
              <a:buChar char="–"/>
              <a:defRPr>
                <a:solidFill>
                  <a:schemeClr val="bg1"/>
                </a:solidFill>
              </a:defRPr>
            </a:lvl4pPr>
            <a:lvl5pPr marL="0" indent="0">
              <a:buNone/>
              <a:defRPr>
                <a:solidFill>
                  <a:schemeClr val="bg1"/>
                </a:solidFill>
              </a:defRPr>
            </a:lvl5pPr>
          </a:lstStyle>
          <a:p>
            <a:pPr lvl="0"/>
            <a:r>
              <a:rPr lang="en-US" altLang="en-US" noProof="0"/>
              <a:t>Click to edit Master text styles</a:t>
            </a:r>
          </a:p>
        </p:txBody>
      </p:sp>
    </p:spTree>
    <p:extLst>
      <p:ext uri="{BB962C8B-B14F-4D97-AF65-F5344CB8AC3E}">
        <p14:creationId xmlns:p14="http://schemas.microsoft.com/office/powerpoint/2010/main" val="662743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7688E9FE-D40E-4482-AC48-40259C4984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2940680" y="-496798"/>
            <a:ext cx="5189369" cy="2592194"/>
          </a:xfrm>
          <a:prstGeom prst="rect">
            <a:avLst/>
          </a:prstGeom>
        </p:spPr>
      </p:pic>
      <p:sp>
        <p:nvSpPr>
          <p:cNvPr id="6" name="Rectangle 4"/>
          <p:cNvSpPr txBox="1">
            <a:spLocks noChangeArrowheads="1"/>
          </p:cNvSpPr>
          <p:nvPr userDrawn="1"/>
        </p:nvSpPr>
        <p:spPr bwMode="auto">
          <a:xfrm>
            <a:off x="609600" y="6337300"/>
            <a:ext cx="109728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a:t>Proprietary &amp; Confidential:  The information contained herein is strictly confidential and is intended for internal review by the intended parties only. This presentation may contain general program overview for informational or marketing purposes only, is </a:t>
            </a:r>
          </a:p>
          <a:p>
            <a:pPr>
              <a:defRPr/>
            </a:pPr>
            <a:r>
              <a:rPr lang="en-US" sz="800"/>
              <a:t>non-binding and is subject to change by Complete Purchasing Services Inc. at its sole discretion.</a:t>
            </a:r>
          </a:p>
        </p:txBody>
      </p:sp>
      <p:sp>
        <p:nvSpPr>
          <p:cNvPr id="7" name="Rectangle 2"/>
          <p:cNvSpPr>
            <a:spLocks noGrp="1" noChangeArrowheads="1"/>
          </p:cNvSpPr>
          <p:nvPr>
            <p:ph type="title"/>
          </p:nvPr>
        </p:nvSpPr>
        <p:spPr bwMode="auto">
          <a:xfrm>
            <a:off x="762000" y="3561957"/>
            <a:ext cx="5689601" cy="92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4000" b="1">
                <a:solidFill>
                  <a:srgbClr val="253E86"/>
                </a:solidFill>
                <a:latin typeface="+mn-lt"/>
              </a:defRPr>
            </a:lvl1pPr>
          </a:lstStyle>
          <a:p>
            <a:pPr lvl="0"/>
            <a:r>
              <a:rPr lang="en-US" altLang="en-US" dirty="0"/>
              <a:t>Click to edit Master title style</a:t>
            </a:r>
          </a:p>
        </p:txBody>
      </p:sp>
      <p:cxnSp>
        <p:nvCxnSpPr>
          <p:cNvPr id="9" name="Straight Connector 8"/>
          <p:cNvCxnSpPr/>
          <p:nvPr userDrawn="1"/>
        </p:nvCxnSpPr>
        <p:spPr>
          <a:xfrm flipH="1" flipV="1">
            <a:off x="1543975" y="-848558"/>
            <a:ext cx="3143435" cy="3138997"/>
          </a:xfrm>
          <a:prstGeom prst="line">
            <a:avLst/>
          </a:prstGeom>
          <a:ln w="25400">
            <a:solidFill>
              <a:srgbClr val="253E86"/>
            </a:solidFill>
          </a:ln>
        </p:spPr>
        <p:style>
          <a:lnRef idx="1">
            <a:schemeClr val="accent1"/>
          </a:lnRef>
          <a:fillRef idx="0">
            <a:schemeClr val="accent1"/>
          </a:fillRef>
          <a:effectRef idx="0">
            <a:schemeClr val="accent1"/>
          </a:effectRef>
          <a:fontRef idx="minor">
            <a:schemeClr val="tx1"/>
          </a:fontRef>
        </p:style>
      </p:cxnSp>
      <p:sp>
        <p:nvSpPr>
          <p:cNvPr id="10" name="Rectangle 3"/>
          <p:cNvSpPr>
            <a:spLocks noGrp="1" noChangeArrowheads="1"/>
          </p:cNvSpPr>
          <p:nvPr>
            <p:ph idx="10"/>
          </p:nvPr>
        </p:nvSpPr>
        <p:spPr bwMode="auto">
          <a:xfrm>
            <a:off x="7051249" y="617013"/>
            <a:ext cx="453115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ltLang="en-US" noProof="0"/>
              <a:t>Click to edit Master text styles</a:t>
            </a:r>
          </a:p>
          <a:p>
            <a:pPr lvl="0"/>
            <a:endParaRPr lang="en-US" altLang="en-US" noProof="0"/>
          </a:p>
        </p:txBody>
      </p:sp>
    </p:spTree>
    <p:extLst>
      <p:ext uri="{BB962C8B-B14F-4D97-AF65-F5344CB8AC3E}">
        <p14:creationId xmlns:p14="http://schemas.microsoft.com/office/powerpoint/2010/main" val="1847931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4" name="Picture 13" descr="A picture containing icon&#10;&#10;Description automatically generated">
            <a:extLst>
              <a:ext uri="{FF2B5EF4-FFF2-40B4-BE49-F238E27FC236}">
                <a16:creationId xmlns:a16="http://schemas.microsoft.com/office/drawing/2014/main" id="{FE974FAB-82FD-4877-AFDF-D1AB4648D6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0002091" y="0"/>
            <a:ext cx="2189908" cy="1533524"/>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A0F1D2BB-E079-4371-87AA-E1AB67F1BA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269989"/>
            <a:ext cx="2267717" cy="1588011"/>
          </a:xfrm>
          <a:prstGeom prst="rect">
            <a:avLst/>
          </a:prstGeom>
        </p:spPr>
      </p:pic>
      <p:sp>
        <p:nvSpPr>
          <p:cNvPr id="5" name="Rectangle 4"/>
          <p:cNvSpPr txBox="1">
            <a:spLocks noChangeArrowheads="1"/>
          </p:cNvSpPr>
          <p:nvPr userDrawn="1"/>
        </p:nvSpPr>
        <p:spPr bwMode="auto">
          <a:xfrm>
            <a:off x="2286000" y="6337300"/>
            <a:ext cx="92964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sp>
        <p:nvSpPr>
          <p:cNvPr id="6" name="Rectangle 2"/>
          <p:cNvSpPr>
            <a:spLocks noGrp="1" noChangeArrowheads="1"/>
          </p:cNvSpPr>
          <p:nvPr>
            <p:ph type="title"/>
          </p:nvPr>
        </p:nvSpPr>
        <p:spPr bwMode="auto">
          <a:xfrm>
            <a:off x="609601"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4000" b="1">
                <a:solidFill>
                  <a:srgbClr val="253E86"/>
                </a:solidFill>
                <a:latin typeface="+mn-lt"/>
              </a:defRPr>
            </a:lvl1pPr>
          </a:lstStyle>
          <a:p>
            <a:pPr lvl="0"/>
            <a:r>
              <a:rPr lang="en-US" altLang="en-US" dirty="0"/>
              <a:t>Click to edit Master title style</a:t>
            </a:r>
          </a:p>
        </p:txBody>
      </p:sp>
      <p:sp>
        <p:nvSpPr>
          <p:cNvPr id="7" name="Rectangle 3"/>
          <p:cNvSpPr>
            <a:spLocks noGrp="1" noChangeArrowheads="1"/>
          </p:cNvSpPr>
          <p:nvPr>
            <p:ph idx="10"/>
          </p:nvPr>
        </p:nvSpPr>
        <p:spPr bwMode="auto">
          <a:xfrm>
            <a:off x="609601" y="1437145"/>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cxnSp>
        <p:nvCxnSpPr>
          <p:cNvPr id="9" name="Straight Connector 8"/>
          <p:cNvCxnSpPr/>
          <p:nvPr userDrawn="1"/>
        </p:nvCxnSpPr>
        <p:spPr>
          <a:xfrm>
            <a:off x="9448800" y="-34925"/>
            <a:ext cx="1044769" cy="1043593"/>
          </a:xfrm>
          <a:prstGeom prst="line">
            <a:avLst/>
          </a:prstGeom>
          <a:ln w="25400">
            <a:solidFill>
              <a:srgbClr val="253E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379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FCE19CC3-595B-4963-9E98-CC893961DF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60031"/>
          </a:xfrm>
          <a:prstGeom prst="rect">
            <a:avLst/>
          </a:prstGeom>
        </p:spPr>
      </p:pic>
      <p:pic>
        <p:nvPicPr>
          <p:cNvPr id="4" name="Picture 3" descr="Shape&#10;&#10;Description automatically generated">
            <a:extLst>
              <a:ext uri="{FF2B5EF4-FFF2-40B4-BE49-F238E27FC236}">
                <a16:creationId xmlns:a16="http://schemas.microsoft.com/office/drawing/2014/main" id="{CF59AE27-CF40-43FB-9EF4-FBE768A48A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2707"/>
            <a:ext cx="2209800" cy="1810229"/>
          </a:xfrm>
          <a:prstGeom prst="rect">
            <a:avLst/>
          </a:prstGeom>
        </p:spPr>
      </p:pic>
      <p:cxnSp>
        <p:nvCxnSpPr>
          <p:cNvPr id="9" name="Straight Connector 8"/>
          <p:cNvCxnSpPr/>
          <p:nvPr userDrawn="1"/>
        </p:nvCxnSpPr>
        <p:spPr>
          <a:xfrm>
            <a:off x="11582400" y="6248400"/>
            <a:ext cx="609600" cy="6096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4"/>
          <p:cNvSpPr txBox="1">
            <a:spLocks noChangeArrowheads="1"/>
          </p:cNvSpPr>
          <p:nvPr userDrawn="1"/>
        </p:nvSpPr>
        <p:spPr bwMode="auto">
          <a:xfrm>
            <a:off x="609600" y="6337300"/>
            <a:ext cx="109728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dirty="0">
                <a:solidFill>
                  <a:schemeClr val="bg1"/>
                </a:solidFill>
              </a:rPr>
              <a:t>Proprietary &amp; Confidential:  The information contained herein is strictly confidential and is intended for internal review by the intended parties only. This presentation may contain general program overview for informational or marketing purposes only, is </a:t>
            </a:r>
          </a:p>
          <a:p>
            <a:pPr>
              <a:defRPr/>
            </a:pPr>
            <a:r>
              <a:rPr lang="en-US" sz="800" dirty="0">
                <a:solidFill>
                  <a:schemeClr val="bg1"/>
                </a:solidFill>
              </a:rPr>
              <a:t>non-binding and is subject to change by Complete Purchasing Services Inc. at its sole discretion.</a:t>
            </a:r>
          </a:p>
        </p:txBody>
      </p:sp>
      <p:cxnSp>
        <p:nvCxnSpPr>
          <p:cNvPr id="11" name="Straight Connector 10"/>
          <p:cNvCxnSpPr/>
          <p:nvPr userDrawn="1"/>
        </p:nvCxnSpPr>
        <p:spPr>
          <a:xfrm flipV="1">
            <a:off x="990600" y="-75414"/>
            <a:ext cx="1752600" cy="17442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2"/>
          <p:cNvSpPr>
            <a:spLocks noGrp="1" noChangeArrowheads="1"/>
          </p:cNvSpPr>
          <p:nvPr>
            <p:ph type="title"/>
          </p:nvPr>
        </p:nvSpPr>
        <p:spPr bwMode="auto">
          <a:xfrm>
            <a:off x="609600" y="1990545"/>
            <a:ext cx="6400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4000" b="1">
                <a:solidFill>
                  <a:schemeClr val="bg1"/>
                </a:solidFill>
                <a:latin typeface="+mn-lt"/>
              </a:defRPr>
            </a:lvl1pPr>
          </a:lstStyle>
          <a:p>
            <a:pPr lvl="0"/>
            <a:r>
              <a:rPr lang="en-US" altLang="en-US"/>
              <a:t>Click to edit Master title style</a:t>
            </a:r>
          </a:p>
        </p:txBody>
      </p:sp>
      <p:sp>
        <p:nvSpPr>
          <p:cNvPr id="14" name="Rectangle 3"/>
          <p:cNvSpPr>
            <a:spLocks noGrp="1" noChangeArrowheads="1"/>
          </p:cNvSpPr>
          <p:nvPr>
            <p:ph idx="10"/>
          </p:nvPr>
        </p:nvSpPr>
        <p:spPr bwMode="auto">
          <a:xfrm>
            <a:off x="609600" y="2708881"/>
            <a:ext cx="6400800" cy="276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extLst>
      <p:ext uri="{BB962C8B-B14F-4D97-AF65-F5344CB8AC3E}">
        <p14:creationId xmlns:p14="http://schemas.microsoft.com/office/powerpoint/2010/main" val="4101289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415D7628-F97E-4B1B-9BC2-EB564B1163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35"/>
            <a:ext cx="12191999" cy="6860031"/>
          </a:xfrm>
          <a:prstGeom prst="rect">
            <a:avLst/>
          </a:prstGeom>
        </p:spPr>
      </p:pic>
      <p:pic>
        <p:nvPicPr>
          <p:cNvPr id="5" name="Picture 4" descr="Shape&#10;&#10;Description automatically generated">
            <a:extLst>
              <a:ext uri="{FF2B5EF4-FFF2-40B4-BE49-F238E27FC236}">
                <a16:creationId xmlns:a16="http://schemas.microsoft.com/office/drawing/2014/main" id="{13BCEC9C-8873-4FDC-A418-0B0D08C8A2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1960" y="5465816"/>
            <a:ext cx="2787040" cy="1392184"/>
          </a:xfrm>
          <a:prstGeom prst="rect">
            <a:avLst/>
          </a:prstGeom>
        </p:spPr>
      </p:pic>
      <p:cxnSp>
        <p:nvCxnSpPr>
          <p:cNvPr id="8" name="Straight Connector 7"/>
          <p:cNvCxnSpPr/>
          <p:nvPr userDrawn="1"/>
        </p:nvCxnSpPr>
        <p:spPr>
          <a:xfrm flipV="1">
            <a:off x="157272" y="5468747"/>
            <a:ext cx="1415346" cy="141270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4"/>
          <p:cNvSpPr txBox="1">
            <a:spLocks noChangeArrowheads="1"/>
          </p:cNvSpPr>
          <p:nvPr userDrawn="1"/>
        </p:nvSpPr>
        <p:spPr bwMode="auto">
          <a:xfrm>
            <a:off x="3480438" y="6337300"/>
            <a:ext cx="8101962"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dirty="0">
                <a:solidFill>
                  <a:schemeClr val="bg1"/>
                </a:solidFill>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sp>
        <p:nvSpPr>
          <p:cNvPr id="11" name="Rectangle 2"/>
          <p:cNvSpPr>
            <a:spLocks noGrp="1" noChangeArrowheads="1"/>
          </p:cNvSpPr>
          <p:nvPr>
            <p:ph type="title"/>
          </p:nvPr>
        </p:nvSpPr>
        <p:spPr bwMode="auto">
          <a:xfrm>
            <a:off x="609600"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4000" b="1">
                <a:solidFill>
                  <a:schemeClr val="bg1"/>
                </a:solidFill>
                <a:latin typeface="+mn-lt"/>
              </a:defRPr>
            </a:lvl1pPr>
          </a:lstStyle>
          <a:p>
            <a:pPr lvl="0"/>
            <a:r>
              <a:rPr lang="en-US" altLang="en-US"/>
              <a:t>Click to edit Master title style</a:t>
            </a:r>
          </a:p>
        </p:txBody>
      </p:sp>
      <p:sp>
        <p:nvSpPr>
          <p:cNvPr id="12" name="Rectangle 3"/>
          <p:cNvSpPr>
            <a:spLocks noGrp="1" noChangeArrowheads="1"/>
          </p:cNvSpPr>
          <p:nvPr>
            <p:ph idx="10"/>
          </p:nvPr>
        </p:nvSpPr>
        <p:spPr bwMode="auto">
          <a:xfrm>
            <a:off x="609600" y="1432586"/>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extLst>
      <p:ext uri="{BB962C8B-B14F-4D97-AF65-F5344CB8AC3E}">
        <p14:creationId xmlns:p14="http://schemas.microsoft.com/office/powerpoint/2010/main" val="21401252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840AD64-5194-4204-9B42-09771B09D2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599" y="5462841"/>
            <a:ext cx="2819401" cy="1408349"/>
          </a:xfrm>
          <a:prstGeom prst="rect">
            <a:avLst/>
          </a:prstGeom>
        </p:spPr>
      </p:pic>
      <p:cxnSp>
        <p:nvCxnSpPr>
          <p:cNvPr id="8" name="Straight Connector 7"/>
          <p:cNvCxnSpPr/>
          <p:nvPr userDrawn="1"/>
        </p:nvCxnSpPr>
        <p:spPr>
          <a:xfrm flipV="1">
            <a:off x="157272" y="5468747"/>
            <a:ext cx="1415346" cy="1412701"/>
          </a:xfrm>
          <a:prstGeom prst="line">
            <a:avLst/>
          </a:prstGeom>
          <a:ln w="25400">
            <a:solidFill>
              <a:srgbClr val="253E86"/>
            </a:solidFill>
          </a:ln>
        </p:spPr>
        <p:style>
          <a:lnRef idx="1">
            <a:schemeClr val="accent1"/>
          </a:lnRef>
          <a:fillRef idx="0">
            <a:schemeClr val="accent1"/>
          </a:fillRef>
          <a:effectRef idx="0">
            <a:schemeClr val="accent1"/>
          </a:effectRef>
          <a:fontRef idx="minor">
            <a:schemeClr val="tx1"/>
          </a:fontRef>
        </p:style>
      </p:cxnSp>
      <p:sp>
        <p:nvSpPr>
          <p:cNvPr id="9" name="Rectangle 4"/>
          <p:cNvSpPr txBox="1">
            <a:spLocks noChangeArrowheads="1"/>
          </p:cNvSpPr>
          <p:nvPr userDrawn="1"/>
        </p:nvSpPr>
        <p:spPr bwMode="auto">
          <a:xfrm>
            <a:off x="3480438" y="6337300"/>
            <a:ext cx="8101962"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sp>
        <p:nvSpPr>
          <p:cNvPr id="10" name="Rectangle 2"/>
          <p:cNvSpPr>
            <a:spLocks noGrp="1" noChangeArrowheads="1"/>
          </p:cNvSpPr>
          <p:nvPr>
            <p:ph type="title"/>
          </p:nvPr>
        </p:nvSpPr>
        <p:spPr bwMode="auto">
          <a:xfrm>
            <a:off x="609601"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4000" b="1">
                <a:solidFill>
                  <a:srgbClr val="253E86"/>
                </a:solidFill>
                <a:latin typeface="+mn-lt"/>
              </a:defRPr>
            </a:lvl1pPr>
          </a:lstStyle>
          <a:p>
            <a:pPr lvl="0"/>
            <a:r>
              <a:rPr lang="en-US" altLang="en-US" dirty="0"/>
              <a:t>Click to edit Master title style</a:t>
            </a:r>
          </a:p>
        </p:txBody>
      </p:sp>
      <p:sp>
        <p:nvSpPr>
          <p:cNvPr id="11" name="Rectangle 3"/>
          <p:cNvSpPr>
            <a:spLocks noGrp="1" noChangeArrowheads="1"/>
          </p:cNvSpPr>
          <p:nvPr>
            <p:ph idx="10"/>
          </p:nvPr>
        </p:nvSpPr>
        <p:spPr bwMode="auto">
          <a:xfrm>
            <a:off x="609601" y="1437145"/>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extLst>
      <p:ext uri="{BB962C8B-B14F-4D97-AF65-F5344CB8AC3E}">
        <p14:creationId xmlns:p14="http://schemas.microsoft.com/office/powerpoint/2010/main" val="41302172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F80E743B-0880-4691-9EAE-7F2793ADEE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4286" y="0"/>
            <a:ext cx="887714" cy="1117600"/>
          </a:xfrm>
          <a:prstGeom prst="rect">
            <a:avLst/>
          </a:prstGeom>
        </p:spPr>
      </p:pic>
      <p:pic>
        <p:nvPicPr>
          <p:cNvPr id="8" name="Picture 7" descr="A picture containing colorful, kite, different, flying&#10;&#10;Description automatically generated">
            <a:extLst>
              <a:ext uri="{FF2B5EF4-FFF2-40B4-BE49-F238E27FC236}">
                <a16:creationId xmlns:a16="http://schemas.microsoft.com/office/drawing/2014/main" id="{CD867A60-0179-4885-8E6A-D7998AE2D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59" y="5696710"/>
            <a:ext cx="1164338" cy="1161290"/>
          </a:xfrm>
          <a:prstGeom prst="rect">
            <a:avLst/>
          </a:prstGeom>
        </p:spPr>
      </p:pic>
      <p:sp>
        <p:nvSpPr>
          <p:cNvPr id="2" name="Title 1">
            <a:extLst>
              <a:ext uri="{FF2B5EF4-FFF2-40B4-BE49-F238E27FC236}">
                <a16:creationId xmlns:a16="http://schemas.microsoft.com/office/drawing/2014/main" id="{07BFA900-52A7-4ED6-A1C9-3EAEEC884952}"/>
              </a:ext>
            </a:extLst>
          </p:cNvPr>
          <p:cNvSpPr>
            <a:spLocks noGrp="1"/>
          </p:cNvSpPr>
          <p:nvPr>
            <p:ph type="title"/>
          </p:nvPr>
        </p:nvSpPr>
        <p:spPr/>
        <p:txBody>
          <a:bodyPr/>
          <a:lstStyle>
            <a:lvl1pPr>
              <a:defRPr>
                <a:solidFill>
                  <a:srgbClr val="253E86"/>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7612265-7426-4A97-9C95-B7B89A3F7BB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97018278-DE0E-49F5-A55F-7411A8F4B2FF}"/>
              </a:ext>
            </a:extLst>
          </p:cNvPr>
          <p:cNvSpPr txBox="1"/>
          <p:nvPr userDrawn="1"/>
        </p:nvSpPr>
        <p:spPr>
          <a:xfrm>
            <a:off x="1290781" y="6277355"/>
            <a:ext cx="10143837"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spTree>
    <p:extLst>
      <p:ext uri="{BB962C8B-B14F-4D97-AF65-F5344CB8AC3E}">
        <p14:creationId xmlns:p14="http://schemas.microsoft.com/office/powerpoint/2010/main" val="1344217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3175"/>
            <a:ext cx="12192001"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hape&#10;&#10;Description automatically generated">
            <a:extLst>
              <a:ext uri="{FF2B5EF4-FFF2-40B4-BE49-F238E27FC236}">
                <a16:creationId xmlns:a16="http://schemas.microsoft.com/office/drawing/2014/main" id="{15796770-617B-4F12-A70B-A334EEF3EC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9" y="0"/>
            <a:ext cx="12188390" cy="6858000"/>
          </a:xfrm>
          <a:prstGeom prst="rect">
            <a:avLst/>
          </a:prstGeom>
        </p:spPr>
      </p:pic>
      <p:cxnSp>
        <p:nvCxnSpPr>
          <p:cNvPr id="13" name="Straight Connector 12"/>
          <p:cNvCxnSpPr/>
          <p:nvPr userDrawn="1"/>
        </p:nvCxnSpPr>
        <p:spPr>
          <a:xfrm>
            <a:off x="5257800" y="-76200"/>
            <a:ext cx="2209800" cy="220821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2"/>
          <p:cNvSpPr>
            <a:spLocks noGrp="1" noChangeArrowheads="1"/>
          </p:cNvSpPr>
          <p:nvPr>
            <p:ph type="ctrTitle"/>
          </p:nvPr>
        </p:nvSpPr>
        <p:spPr>
          <a:xfrm>
            <a:off x="609600" y="2577042"/>
            <a:ext cx="7696200" cy="860425"/>
          </a:xfrm>
        </p:spPr>
        <p:txBody>
          <a:bodyPr/>
          <a:lstStyle>
            <a:lvl1pPr algn="l">
              <a:defRPr sz="4400" b="1">
                <a:solidFill>
                  <a:schemeClr val="bg1"/>
                </a:solidFill>
              </a:defRPr>
            </a:lvl1pPr>
          </a:lstStyle>
          <a:p>
            <a:r>
              <a:rPr lang="en-US" dirty="0"/>
              <a:t>Click to edit Master title style</a:t>
            </a:r>
          </a:p>
        </p:txBody>
      </p:sp>
      <p:pic>
        <p:nvPicPr>
          <p:cNvPr id="5" name="Picture 4" descr="Shape&#10;&#10;Description automatically generated">
            <a:extLst>
              <a:ext uri="{FF2B5EF4-FFF2-40B4-BE49-F238E27FC236}">
                <a16:creationId xmlns:a16="http://schemas.microsoft.com/office/drawing/2014/main" id="{80F7E676-31F9-4829-ACBC-B5E24BF144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91153" y="4724401"/>
            <a:ext cx="2604547" cy="2133599"/>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88F6B162-7A40-48A1-8352-747F2FEF9CA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9600" y="5692775"/>
            <a:ext cx="3203116" cy="619248"/>
          </a:xfrm>
          <a:prstGeom prst="rect">
            <a:avLst/>
          </a:prstGeom>
        </p:spPr>
      </p:pic>
    </p:spTree>
    <p:extLst>
      <p:ext uri="{BB962C8B-B14F-4D97-AF65-F5344CB8AC3E}">
        <p14:creationId xmlns:p14="http://schemas.microsoft.com/office/powerpoint/2010/main" val="4115104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2"/>
          <p:cNvSpPr>
            <a:spLocks noGrp="1"/>
          </p:cNvSpPr>
          <p:nvPr>
            <p:ph idx="10"/>
          </p:nvPr>
        </p:nvSpPr>
        <p:spPr>
          <a:xfrm>
            <a:off x="8305800" y="990600"/>
            <a:ext cx="3200400" cy="2209800"/>
          </a:xfrm>
        </p:spPr>
        <p:txBody>
          <a:bodyPr/>
          <a:lstStyle>
            <a:lvl1pPr marL="0" indent="0" algn="r">
              <a:buNone/>
              <a:defRPr sz="4800" b="1">
                <a:solidFill>
                  <a:srgbClr val="253E86"/>
                </a:solidFill>
              </a:defRPr>
            </a:lvl1pPr>
            <a:lvl2pPr marL="457200" indent="-228600">
              <a:defRPr>
                <a:solidFill>
                  <a:schemeClr val="bg1"/>
                </a:solidFill>
              </a:defRPr>
            </a:lvl2pPr>
            <a:lvl3pPr marL="685800" indent="-228600">
              <a:defRPr>
                <a:solidFill>
                  <a:schemeClr val="bg1"/>
                </a:solidFill>
              </a:defRPr>
            </a:lvl3pPr>
            <a:lvl4pPr marL="914400" indent="-228600">
              <a:defRPr>
                <a:solidFill>
                  <a:schemeClr val="bg1"/>
                </a:solidFill>
              </a:defRPr>
            </a:lvl4pPr>
            <a:lvl5pPr marL="1143000" indent="-228600">
              <a:defRPr>
                <a:solidFill>
                  <a:schemeClr val="bg1"/>
                </a:solidFill>
              </a:defRPr>
            </a:lvl5pPr>
          </a:lstStyle>
          <a:p>
            <a:pPr lvl="0"/>
            <a:r>
              <a:rPr lang="en-US" dirty="0"/>
              <a:t>Click to edit Master text styles</a:t>
            </a:r>
          </a:p>
        </p:txBody>
      </p:sp>
      <p:sp>
        <p:nvSpPr>
          <p:cNvPr id="9" name="Rectangle 3"/>
          <p:cNvSpPr>
            <a:spLocks noGrp="1" noChangeArrowheads="1"/>
          </p:cNvSpPr>
          <p:nvPr>
            <p:ph idx="11"/>
          </p:nvPr>
        </p:nvSpPr>
        <p:spPr bwMode="auto">
          <a:xfrm>
            <a:off x="609600" y="3276600"/>
            <a:ext cx="6900863" cy="193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Font typeface="Arial" panose="020B0604020202020204" pitchFamily="34" charset="0"/>
              <a:buNone/>
              <a:defRPr sz="3600">
                <a:solidFill>
                  <a:schemeClr val="bg1"/>
                </a:solidFill>
                <a:latin typeface="Calibri" panose="020F0502020204030204" pitchFamily="34" charset="0"/>
              </a:defRPr>
            </a:lvl1pPr>
            <a:lvl2pPr marL="685800" indent="-228600">
              <a:buFont typeface="Wingdings" panose="05000000000000000000" pitchFamily="2" charset="2"/>
              <a:buChar char="§"/>
              <a:defRPr>
                <a:solidFill>
                  <a:schemeClr val="bg1"/>
                </a:solidFill>
              </a:defRPr>
            </a:lvl2pPr>
            <a:lvl3pPr marL="1143000" indent="-228600">
              <a:buFont typeface="Courier New" panose="02070309020205020404" pitchFamily="49" charset="0"/>
              <a:buChar char="o"/>
              <a:defRPr>
                <a:solidFill>
                  <a:schemeClr val="bg1"/>
                </a:solidFill>
              </a:defRPr>
            </a:lvl3pPr>
            <a:lvl4pPr marL="1600200" indent="-228600">
              <a:buFont typeface="Arial" panose="020B0604020202020204" pitchFamily="34" charset="0"/>
              <a:buChar char="–"/>
              <a:defRPr>
                <a:solidFill>
                  <a:schemeClr val="bg1"/>
                </a:solidFill>
              </a:defRPr>
            </a:lvl4pPr>
            <a:lvl5pPr marL="0" indent="0">
              <a:buNone/>
              <a:defRPr>
                <a:solidFill>
                  <a:schemeClr val="bg1"/>
                </a:solidFill>
              </a:defRPr>
            </a:lvl5pPr>
          </a:lstStyle>
          <a:p>
            <a:pPr lvl="0"/>
            <a:r>
              <a:rPr lang="en-US" altLang="en-US" noProof="0"/>
              <a:t>Click to edit Master text styles</a:t>
            </a:r>
          </a:p>
        </p:txBody>
      </p:sp>
    </p:spTree>
    <p:extLst>
      <p:ext uri="{BB962C8B-B14F-4D97-AF65-F5344CB8AC3E}">
        <p14:creationId xmlns:p14="http://schemas.microsoft.com/office/powerpoint/2010/main" val="3550765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4" name="Picture 13" descr="Shape, rectangle&#10;&#10;Description automatically generated">
            <a:extLst>
              <a:ext uri="{FF2B5EF4-FFF2-40B4-BE49-F238E27FC236}">
                <a16:creationId xmlns:a16="http://schemas.microsoft.com/office/drawing/2014/main" id="{0E1A44BA-36F3-4A4C-BF45-349DE71F6A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35"/>
            <a:ext cx="12191999" cy="6860031"/>
          </a:xfrm>
          <a:prstGeom prst="rect">
            <a:avLst/>
          </a:prstGeom>
        </p:spPr>
      </p:pic>
      <p:pic>
        <p:nvPicPr>
          <p:cNvPr id="15" name="Picture 14">
            <a:extLst>
              <a:ext uri="{FF2B5EF4-FFF2-40B4-BE49-F238E27FC236}">
                <a16:creationId xmlns:a16="http://schemas.microsoft.com/office/drawing/2014/main" id="{4C9887EC-32E5-4B47-8708-E149468086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9924281" y="0"/>
            <a:ext cx="2267717" cy="1588011"/>
          </a:xfrm>
          <a:prstGeom prst="rect">
            <a:avLst/>
          </a:prstGeom>
        </p:spPr>
      </p:pic>
      <p:sp>
        <p:nvSpPr>
          <p:cNvPr id="8" name="Rectangle 4"/>
          <p:cNvSpPr txBox="1">
            <a:spLocks noChangeArrowheads="1"/>
          </p:cNvSpPr>
          <p:nvPr userDrawn="1"/>
        </p:nvSpPr>
        <p:spPr bwMode="auto">
          <a:xfrm>
            <a:off x="2286000" y="6337300"/>
            <a:ext cx="91186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dirty="0">
                <a:solidFill>
                  <a:schemeClr val="bg1"/>
                </a:solidFill>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340350"/>
            <a:ext cx="2170113"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9448800" y="-36513"/>
            <a:ext cx="1409700" cy="140811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bwMode="auto">
          <a:xfrm>
            <a:off x="609600"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bg1"/>
                </a:solidFill>
              </a:defRPr>
            </a:lvl1pPr>
          </a:lstStyle>
          <a:p>
            <a:pPr lvl="0"/>
            <a:r>
              <a:rPr lang="en-US" altLang="en-US" dirty="0"/>
              <a:t>Click to edit Master title style</a:t>
            </a:r>
          </a:p>
        </p:txBody>
      </p:sp>
      <p:sp>
        <p:nvSpPr>
          <p:cNvPr id="12" name="Rectangle 3"/>
          <p:cNvSpPr>
            <a:spLocks noGrp="1" noChangeArrowheads="1"/>
          </p:cNvSpPr>
          <p:nvPr>
            <p:ph idx="1"/>
          </p:nvPr>
        </p:nvSpPr>
        <p:spPr bwMode="auto">
          <a:xfrm>
            <a:off x="609600" y="1428353"/>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Tree>
    <p:extLst>
      <p:ext uri="{BB962C8B-B14F-4D97-AF65-F5344CB8AC3E}">
        <p14:creationId xmlns:p14="http://schemas.microsoft.com/office/powerpoint/2010/main" val="369563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0" name="Picture 19" descr="Shape, rectangle&#10;&#10;Description automatically generated">
            <a:extLst>
              <a:ext uri="{FF2B5EF4-FFF2-40B4-BE49-F238E27FC236}">
                <a16:creationId xmlns:a16="http://schemas.microsoft.com/office/drawing/2014/main" id="{33D841D5-967D-49E7-8441-A93ED7769E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35"/>
            <a:ext cx="12191999" cy="6860031"/>
          </a:xfrm>
          <a:prstGeom prst="rect">
            <a:avLst/>
          </a:prstGeom>
        </p:spPr>
      </p:pic>
      <p:pic>
        <p:nvPicPr>
          <p:cNvPr id="21" name="Picture 20" descr="Shape&#10;&#10;Description automatically generated">
            <a:extLst>
              <a:ext uri="{FF2B5EF4-FFF2-40B4-BE49-F238E27FC236}">
                <a16:creationId xmlns:a16="http://schemas.microsoft.com/office/drawing/2014/main" id="{D3AAB8AC-BDC5-4843-8285-7939FCD815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1277015" y="4173077"/>
            <a:ext cx="1220369" cy="609599"/>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5257800"/>
            <a:ext cx="60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11582400" y="4833938"/>
            <a:ext cx="654050" cy="65246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6153150"/>
            <a:ext cx="704850" cy="7048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4"/>
          <p:cNvSpPr txBox="1">
            <a:spLocks noChangeArrowheads="1"/>
          </p:cNvSpPr>
          <p:nvPr userDrawn="1"/>
        </p:nvSpPr>
        <p:spPr bwMode="auto">
          <a:xfrm>
            <a:off x="609600" y="6337300"/>
            <a:ext cx="109728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dirty="0">
                <a:solidFill>
                  <a:schemeClr val="bg1"/>
                </a:solidFill>
              </a:rPr>
              <a:t>Proprietary &amp; Confidential:  The information contained herein is strictly confidential and is intended for internal review by the intended parties only. This presentation may contain general program overview for informational or marketing purposes only, is </a:t>
            </a:r>
          </a:p>
          <a:p>
            <a:pPr>
              <a:defRPr/>
            </a:pPr>
            <a:r>
              <a:rPr lang="en-US" sz="800" dirty="0">
                <a:solidFill>
                  <a:schemeClr val="bg1"/>
                </a:solidFill>
              </a:rPr>
              <a:t>non-binding and is subject to change by Complete Purchasing Services Inc. at its sole discretion.</a:t>
            </a:r>
          </a:p>
        </p:txBody>
      </p:sp>
      <p:sp>
        <p:nvSpPr>
          <p:cNvPr id="13" name="Rectangle 2"/>
          <p:cNvSpPr>
            <a:spLocks noGrp="1" noChangeArrowheads="1"/>
          </p:cNvSpPr>
          <p:nvPr>
            <p:ph type="title"/>
          </p:nvPr>
        </p:nvSpPr>
        <p:spPr bwMode="auto">
          <a:xfrm>
            <a:off x="609600"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bg1"/>
                </a:solidFill>
              </a:defRPr>
            </a:lvl1pPr>
          </a:lstStyle>
          <a:p>
            <a:pPr lvl="0"/>
            <a:r>
              <a:rPr lang="en-US" altLang="en-US" dirty="0"/>
              <a:t>Click to edit Master title style</a:t>
            </a:r>
          </a:p>
        </p:txBody>
      </p:sp>
      <p:sp>
        <p:nvSpPr>
          <p:cNvPr id="14" name="Rectangle 3"/>
          <p:cNvSpPr>
            <a:spLocks noGrp="1" noChangeArrowheads="1"/>
          </p:cNvSpPr>
          <p:nvPr>
            <p:ph idx="10"/>
          </p:nvPr>
        </p:nvSpPr>
        <p:spPr bwMode="auto">
          <a:xfrm>
            <a:off x="609600" y="1432586"/>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Tree>
    <p:extLst>
      <p:ext uri="{BB962C8B-B14F-4D97-AF65-F5344CB8AC3E}">
        <p14:creationId xmlns:p14="http://schemas.microsoft.com/office/powerpoint/2010/main" val="185113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1A7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4"/>
          <p:cNvSpPr txBox="1">
            <a:spLocks noChangeArrowheads="1"/>
          </p:cNvSpPr>
          <p:nvPr userDrawn="1"/>
        </p:nvSpPr>
        <p:spPr bwMode="auto">
          <a:xfrm>
            <a:off x="2286000" y="6337300"/>
            <a:ext cx="91186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a:solidFill>
                  <a:srgbClr val="AACCE8"/>
                </a:solidFill>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40350"/>
            <a:ext cx="2170113"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9448800" y="-36513"/>
            <a:ext cx="1409700" cy="140811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bwMode="auto">
          <a:xfrm>
            <a:off x="609600"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4000" b="1">
                <a:solidFill>
                  <a:schemeClr val="bg1"/>
                </a:solidFill>
                <a:latin typeface="+mn-lt"/>
              </a:defRPr>
            </a:lvl1pPr>
          </a:lstStyle>
          <a:p>
            <a:pPr lvl="0"/>
            <a:r>
              <a:rPr lang="en-US" altLang="en-US"/>
              <a:t>Click to edit Master title style</a:t>
            </a:r>
          </a:p>
        </p:txBody>
      </p:sp>
      <p:sp>
        <p:nvSpPr>
          <p:cNvPr id="12" name="Rectangle 3"/>
          <p:cNvSpPr>
            <a:spLocks noGrp="1" noChangeArrowheads="1"/>
          </p:cNvSpPr>
          <p:nvPr>
            <p:ph idx="1"/>
          </p:nvPr>
        </p:nvSpPr>
        <p:spPr bwMode="auto">
          <a:xfrm>
            <a:off x="609600" y="1428353"/>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9924283" y="-4765"/>
            <a:ext cx="2267717" cy="1588011"/>
          </a:xfrm>
          <a:prstGeom prst="rect">
            <a:avLst/>
          </a:prstGeom>
        </p:spPr>
      </p:pic>
    </p:spTree>
    <p:extLst>
      <p:ext uri="{BB962C8B-B14F-4D97-AF65-F5344CB8AC3E}">
        <p14:creationId xmlns:p14="http://schemas.microsoft.com/office/powerpoint/2010/main" val="4207207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4"/>
          <p:cNvSpPr txBox="1">
            <a:spLocks noChangeArrowheads="1"/>
          </p:cNvSpPr>
          <p:nvPr userDrawn="1"/>
        </p:nvSpPr>
        <p:spPr bwMode="auto">
          <a:xfrm>
            <a:off x="609600" y="6337300"/>
            <a:ext cx="109728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dirty="0"/>
              <a:t>Proprietary &amp; Confidential:  The information contained herein is strictly confidential and is intended for internal review by the intended parties only. This presentation may contain general program overview for informational or marketing purposes only, is </a:t>
            </a:r>
          </a:p>
          <a:p>
            <a:pPr>
              <a:defRPr/>
            </a:pPr>
            <a:r>
              <a:rPr lang="en-US" sz="800" dirty="0"/>
              <a:t>non-binding and is subject to change by Complete Purchasing Services Inc. at its sole discretion.</a:t>
            </a:r>
          </a:p>
        </p:txBody>
      </p:sp>
      <p:cxnSp>
        <p:nvCxnSpPr>
          <p:cNvPr id="11" name="Straight Connector 10"/>
          <p:cNvCxnSpPr/>
          <p:nvPr userDrawn="1"/>
        </p:nvCxnSpPr>
        <p:spPr>
          <a:xfrm>
            <a:off x="11582400" y="4833938"/>
            <a:ext cx="654050" cy="652462"/>
          </a:xfrm>
          <a:prstGeom prst="line">
            <a:avLst/>
          </a:prstGeom>
          <a:ln w="25400">
            <a:solidFill>
              <a:srgbClr val="253E8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0" y="6153150"/>
            <a:ext cx="704850" cy="704850"/>
          </a:xfrm>
          <a:prstGeom prst="line">
            <a:avLst/>
          </a:prstGeom>
          <a:ln w="25400">
            <a:solidFill>
              <a:srgbClr val="253E86"/>
            </a:solidFill>
          </a:ln>
        </p:spPr>
        <p:style>
          <a:lnRef idx="1">
            <a:schemeClr val="accent1"/>
          </a:lnRef>
          <a:fillRef idx="0">
            <a:schemeClr val="accent1"/>
          </a:fillRef>
          <a:effectRef idx="0">
            <a:schemeClr val="accent1"/>
          </a:effectRef>
          <a:fontRef idx="minor">
            <a:schemeClr val="tx1"/>
          </a:fontRef>
        </p:style>
      </p:cxnSp>
      <p:sp>
        <p:nvSpPr>
          <p:cNvPr id="13" name="Rectangle 2"/>
          <p:cNvSpPr>
            <a:spLocks noGrp="1" noChangeArrowheads="1"/>
          </p:cNvSpPr>
          <p:nvPr>
            <p:ph type="title"/>
          </p:nvPr>
        </p:nvSpPr>
        <p:spPr bwMode="auto">
          <a:xfrm>
            <a:off x="609600"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253E86"/>
                </a:solidFill>
              </a:defRPr>
            </a:lvl1pPr>
          </a:lstStyle>
          <a:p>
            <a:pPr lvl="0"/>
            <a:r>
              <a:rPr lang="en-US" altLang="en-US" dirty="0"/>
              <a:t>Click to edit Master title style</a:t>
            </a:r>
          </a:p>
        </p:txBody>
      </p:sp>
      <p:sp>
        <p:nvSpPr>
          <p:cNvPr id="14" name="Rectangle 3"/>
          <p:cNvSpPr>
            <a:spLocks noGrp="1" noChangeArrowheads="1"/>
          </p:cNvSpPr>
          <p:nvPr>
            <p:ph idx="1"/>
          </p:nvPr>
        </p:nvSpPr>
        <p:spPr bwMode="auto">
          <a:xfrm>
            <a:off x="609600" y="1428353"/>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pic>
        <p:nvPicPr>
          <p:cNvPr id="9" name="Picture 8" descr="Icon&#10;&#10;Description automatically generated">
            <a:extLst>
              <a:ext uri="{FF2B5EF4-FFF2-40B4-BE49-F238E27FC236}">
                <a16:creationId xmlns:a16="http://schemas.microsoft.com/office/drawing/2014/main" id="{7A7AFD04-7B7A-4F36-BD15-A9AC4E7826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06259" y="5562017"/>
            <a:ext cx="1220367" cy="609598"/>
          </a:xfrm>
          <a:prstGeom prst="rect">
            <a:avLst/>
          </a:prstGeom>
        </p:spPr>
      </p:pic>
      <p:pic>
        <p:nvPicPr>
          <p:cNvPr id="17" name="Picture 16" descr="Icon&#10;&#10;Description automatically generated">
            <a:extLst>
              <a:ext uri="{FF2B5EF4-FFF2-40B4-BE49-F238E27FC236}">
                <a16:creationId xmlns:a16="http://schemas.microsoft.com/office/drawing/2014/main" id="{E657CA36-7BA9-4FEB-8DC3-E62ED2AC2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1277016" y="4173078"/>
            <a:ext cx="1220367" cy="609598"/>
          </a:xfrm>
          <a:prstGeom prst="rect">
            <a:avLst/>
          </a:prstGeom>
        </p:spPr>
      </p:pic>
    </p:spTree>
    <p:extLst>
      <p:ext uri="{BB962C8B-B14F-4D97-AF65-F5344CB8AC3E}">
        <p14:creationId xmlns:p14="http://schemas.microsoft.com/office/powerpoint/2010/main" val="64334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4"/>
          <p:cNvSpPr txBox="1">
            <a:spLocks noChangeArrowheads="1"/>
          </p:cNvSpPr>
          <p:nvPr userDrawn="1"/>
        </p:nvSpPr>
        <p:spPr bwMode="auto">
          <a:xfrm>
            <a:off x="609600" y="6337300"/>
            <a:ext cx="109728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dirty="0"/>
              <a:t>Proprietary &amp; Confidential:  The information contained herein is strictly confidential and is intended for internal review by the intended parties only. This presentation may contain general program overview for informational or marketing purposes only, is </a:t>
            </a:r>
          </a:p>
          <a:p>
            <a:pPr>
              <a:defRPr/>
            </a:pPr>
            <a:r>
              <a:rPr lang="en-US" sz="800" dirty="0"/>
              <a:t>non-binding and is subject to change by Complete Purchasing Services Inc. at its sole discretion.</a:t>
            </a:r>
          </a:p>
        </p:txBody>
      </p:sp>
      <p:sp>
        <p:nvSpPr>
          <p:cNvPr id="7" name="Rectangle 2"/>
          <p:cNvSpPr>
            <a:spLocks noGrp="1" noChangeArrowheads="1"/>
          </p:cNvSpPr>
          <p:nvPr>
            <p:ph type="title"/>
          </p:nvPr>
        </p:nvSpPr>
        <p:spPr bwMode="auto">
          <a:xfrm>
            <a:off x="762000" y="3561957"/>
            <a:ext cx="5689601" cy="99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253E86"/>
                </a:solidFill>
              </a:defRPr>
            </a:lvl1pPr>
          </a:lstStyle>
          <a:p>
            <a:pPr lvl="0"/>
            <a:r>
              <a:rPr lang="en-US" altLang="en-US" dirty="0"/>
              <a:t>Click to edit Master title style</a:t>
            </a:r>
          </a:p>
        </p:txBody>
      </p:sp>
      <p:pic>
        <p:nvPicPr>
          <p:cNvPr id="10" name="Picture 9" descr="Icon&#10;&#10;Description automatically generated">
            <a:extLst>
              <a:ext uri="{FF2B5EF4-FFF2-40B4-BE49-F238E27FC236}">
                <a16:creationId xmlns:a16="http://schemas.microsoft.com/office/drawing/2014/main" id="{8F012274-461E-4626-9E30-285C2CBA4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2940680" y="-496798"/>
            <a:ext cx="5189369" cy="2592194"/>
          </a:xfrm>
          <a:prstGeom prst="rect">
            <a:avLst/>
          </a:prstGeom>
        </p:spPr>
      </p:pic>
      <p:cxnSp>
        <p:nvCxnSpPr>
          <p:cNvPr id="11" name="Straight Connector 10">
            <a:extLst>
              <a:ext uri="{FF2B5EF4-FFF2-40B4-BE49-F238E27FC236}">
                <a16:creationId xmlns:a16="http://schemas.microsoft.com/office/drawing/2014/main" id="{3C6ABBB9-3D1F-43D3-AFA7-42DE1B5D5141}"/>
              </a:ext>
            </a:extLst>
          </p:cNvPr>
          <p:cNvCxnSpPr/>
          <p:nvPr userDrawn="1"/>
        </p:nvCxnSpPr>
        <p:spPr>
          <a:xfrm flipH="1" flipV="1">
            <a:off x="1543975" y="-848558"/>
            <a:ext cx="3143435" cy="3138997"/>
          </a:xfrm>
          <a:prstGeom prst="line">
            <a:avLst/>
          </a:prstGeom>
          <a:ln w="25400">
            <a:solidFill>
              <a:srgbClr val="253E86"/>
            </a:solidFill>
          </a:ln>
        </p:spPr>
        <p:style>
          <a:lnRef idx="1">
            <a:schemeClr val="accent1"/>
          </a:lnRef>
          <a:fillRef idx="0">
            <a:schemeClr val="accent1"/>
          </a:fillRef>
          <a:effectRef idx="0">
            <a:schemeClr val="accent1"/>
          </a:effectRef>
          <a:fontRef idx="minor">
            <a:schemeClr val="tx1"/>
          </a:fontRef>
        </p:style>
      </p:cxnSp>
      <p:sp>
        <p:nvSpPr>
          <p:cNvPr id="12" name="Rectangle 3">
            <a:extLst>
              <a:ext uri="{FF2B5EF4-FFF2-40B4-BE49-F238E27FC236}">
                <a16:creationId xmlns:a16="http://schemas.microsoft.com/office/drawing/2014/main" id="{4792F918-B7A5-482D-BA67-A54D03A0580A}"/>
              </a:ext>
            </a:extLst>
          </p:cNvPr>
          <p:cNvSpPr>
            <a:spLocks noGrp="1" noChangeArrowheads="1"/>
          </p:cNvSpPr>
          <p:nvPr>
            <p:ph idx="10"/>
          </p:nvPr>
        </p:nvSpPr>
        <p:spPr bwMode="auto">
          <a:xfrm>
            <a:off x="7051249" y="617013"/>
            <a:ext cx="453115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ltLang="en-US" noProof="0"/>
              <a:t>Click to edit Master text styles</a:t>
            </a:r>
          </a:p>
          <a:p>
            <a:pPr lvl="0"/>
            <a:endParaRPr lang="en-US" altLang="en-US" noProof="0"/>
          </a:p>
        </p:txBody>
      </p:sp>
    </p:spTree>
    <p:extLst>
      <p:ext uri="{BB962C8B-B14F-4D97-AF65-F5344CB8AC3E}">
        <p14:creationId xmlns:p14="http://schemas.microsoft.com/office/powerpoint/2010/main" val="1307215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9" name="Straight Connector 8"/>
          <p:cNvCxnSpPr/>
          <p:nvPr userDrawn="1"/>
        </p:nvCxnSpPr>
        <p:spPr>
          <a:xfrm>
            <a:off x="9448800" y="-34925"/>
            <a:ext cx="1044769" cy="1043593"/>
          </a:xfrm>
          <a:prstGeom prst="line">
            <a:avLst/>
          </a:prstGeom>
          <a:ln w="25400">
            <a:solidFill>
              <a:srgbClr val="253E86"/>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icon&#10;&#10;Description automatically generated">
            <a:extLst>
              <a:ext uri="{FF2B5EF4-FFF2-40B4-BE49-F238E27FC236}">
                <a16:creationId xmlns:a16="http://schemas.microsoft.com/office/drawing/2014/main" id="{39E711CD-55E4-4671-BAA4-A704DAF18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0002091" y="0"/>
            <a:ext cx="2189908" cy="1533524"/>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EE711026-BF11-403F-AA73-FDE3437797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269989"/>
            <a:ext cx="2267717" cy="1588011"/>
          </a:xfrm>
          <a:prstGeom prst="rect">
            <a:avLst/>
          </a:prstGeom>
        </p:spPr>
      </p:pic>
      <p:sp>
        <p:nvSpPr>
          <p:cNvPr id="5" name="Rectangle 4"/>
          <p:cNvSpPr txBox="1">
            <a:spLocks noChangeArrowheads="1"/>
          </p:cNvSpPr>
          <p:nvPr userDrawn="1"/>
        </p:nvSpPr>
        <p:spPr bwMode="auto">
          <a:xfrm>
            <a:off x="2286000" y="6337300"/>
            <a:ext cx="92964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dirty="0"/>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sp>
        <p:nvSpPr>
          <p:cNvPr id="6" name="Rectangle 2"/>
          <p:cNvSpPr>
            <a:spLocks noGrp="1" noChangeArrowheads="1"/>
          </p:cNvSpPr>
          <p:nvPr>
            <p:ph type="title"/>
          </p:nvPr>
        </p:nvSpPr>
        <p:spPr bwMode="auto">
          <a:xfrm>
            <a:off x="609601"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253E86"/>
                </a:solidFill>
              </a:defRPr>
            </a:lvl1pPr>
          </a:lstStyle>
          <a:p>
            <a:pPr lvl="0"/>
            <a:r>
              <a:rPr lang="en-US" altLang="en-US" dirty="0"/>
              <a:t>Click to edit Master title style</a:t>
            </a:r>
          </a:p>
        </p:txBody>
      </p:sp>
      <p:sp>
        <p:nvSpPr>
          <p:cNvPr id="7" name="Rectangle 3"/>
          <p:cNvSpPr>
            <a:spLocks noGrp="1" noChangeArrowheads="1"/>
          </p:cNvSpPr>
          <p:nvPr>
            <p:ph idx="10"/>
          </p:nvPr>
        </p:nvSpPr>
        <p:spPr bwMode="auto">
          <a:xfrm>
            <a:off x="609601" y="1437145"/>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Tree>
    <p:extLst>
      <p:ext uri="{BB962C8B-B14F-4D97-AF65-F5344CB8AC3E}">
        <p14:creationId xmlns:p14="http://schemas.microsoft.com/office/powerpoint/2010/main" val="39846882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1C0EDDD4-2B2E-4EAB-87CD-878CFB048A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60031"/>
          </a:xfrm>
          <a:prstGeom prst="rect">
            <a:avLst/>
          </a:prstGeom>
        </p:spPr>
      </p:pic>
      <p:pic>
        <p:nvPicPr>
          <p:cNvPr id="11" name="Picture 10" descr="Shape&#10;&#10;Description automatically generated">
            <a:extLst>
              <a:ext uri="{FF2B5EF4-FFF2-40B4-BE49-F238E27FC236}">
                <a16:creationId xmlns:a16="http://schemas.microsoft.com/office/drawing/2014/main" id="{4192D84F-5650-428E-9AD9-7BF8A33710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2707"/>
            <a:ext cx="2209800" cy="1810229"/>
          </a:xfrm>
          <a:prstGeom prst="rect">
            <a:avLst/>
          </a:prstGeom>
        </p:spPr>
      </p:pic>
      <p:cxnSp>
        <p:nvCxnSpPr>
          <p:cNvPr id="9" name="Straight Connector 8"/>
          <p:cNvCxnSpPr/>
          <p:nvPr userDrawn="1"/>
        </p:nvCxnSpPr>
        <p:spPr>
          <a:xfrm>
            <a:off x="11582400" y="6248400"/>
            <a:ext cx="609600" cy="6096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4"/>
          <p:cNvSpPr txBox="1">
            <a:spLocks noChangeArrowheads="1"/>
          </p:cNvSpPr>
          <p:nvPr userDrawn="1"/>
        </p:nvSpPr>
        <p:spPr bwMode="auto">
          <a:xfrm>
            <a:off x="609600" y="6337300"/>
            <a:ext cx="109728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dirty="0">
                <a:solidFill>
                  <a:schemeClr val="bg1"/>
                </a:solidFill>
              </a:rPr>
              <a:t>Proprietary &amp; Confidential:  The information contained herein is strictly confidential and is intended for internal review by the intended parties only. This presentation may contain general program overview for informational or marketing purposes only, is </a:t>
            </a:r>
          </a:p>
          <a:p>
            <a:pPr>
              <a:defRPr/>
            </a:pPr>
            <a:r>
              <a:rPr lang="en-US" sz="800" dirty="0">
                <a:solidFill>
                  <a:schemeClr val="bg1"/>
                </a:solidFill>
              </a:rPr>
              <a:t>non-binding and is subject to change by Complete Purchasing Services Inc. at its sole discretion.</a:t>
            </a:r>
          </a:p>
        </p:txBody>
      </p:sp>
      <p:cxnSp>
        <p:nvCxnSpPr>
          <p:cNvPr id="13" name="Straight Connector 12"/>
          <p:cNvCxnSpPr/>
          <p:nvPr userDrawn="1"/>
        </p:nvCxnSpPr>
        <p:spPr>
          <a:xfrm flipV="1">
            <a:off x="990600" y="-75414"/>
            <a:ext cx="1752600" cy="17442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2"/>
          <p:cNvSpPr>
            <a:spLocks noGrp="1" noChangeArrowheads="1"/>
          </p:cNvSpPr>
          <p:nvPr>
            <p:ph type="title"/>
          </p:nvPr>
        </p:nvSpPr>
        <p:spPr bwMode="auto">
          <a:xfrm>
            <a:off x="609599" y="1990545"/>
            <a:ext cx="6409267"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bg1"/>
                </a:solidFill>
              </a:defRPr>
            </a:lvl1pPr>
          </a:lstStyle>
          <a:p>
            <a:pPr lvl="0"/>
            <a:r>
              <a:rPr lang="en-US" altLang="en-US" dirty="0"/>
              <a:t>Click to edit Master title style</a:t>
            </a:r>
          </a:p>
        </p:txBody>
      </p:sp>
      <p:sp>
        <p:nvSpPr>
          <p:cNvPr id="16" name="Rectangle 3"/>
          <p:cNvSpPr>
            <a:spLocks noGrp="1" noChangeArrowheads="1"/>
          </p:cNvSpPr>
          <p:nvPr>
            <p:ph idx="10"/>
          </p:nvPr>
        </p:nvSpPr>
        <p:spPr bwMode="auto">
          <a:xfrm>
            <a:off x="609599" y="2708881"/>
            <a:ext cx="6409267" cy="276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Tree>
    <p:extLst>
      <p:ext uri="{BB962C8B-B14F-4D97-AF65-F5344CB8AC3E}">
        <p14:creationId xmlns:p14="http://schemas.microsoft.com/office/powerpoint/2010/main" val="31337359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F5601F02-6E99-48A4-AC62-42BF154895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35"/>
            <a:ext cx="12191999" cy="6860031"/>
          </a:xfrm>
          <a:prstGeom prst="rect">
            <a:avLst/>
          </a:prstGeom>
        </p:spPr>
      </p:pic>
      <p:pic>
        <p:nvPicPr>
          <p:cNvPr id="8" name="Picture 7" descr="Shape&#10;&#10;Description automatically generated">
            <a:extLst>
              <a:ext uri="{FF2B5EF4-FFF2-40B4-BE49-F238E27FC236}">
                <a16:creationId xmlns:a16="http://schemas.microsoft.com/office/drawing/2014/main" id="{9CB85732-66ED-4F43-812B-B7B26E62AB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1960" y="5465816"/>
            <a:ext cx="2787040" cy="1392184"/>
          </a:xfrm>
          <a:prstGeom prst="rect">
            <a:avLst/>
          </a:prstGeom>
        </p:spPr>
      </p:pic>
      <p:cxnSp>
        <p:nvCxnSpPr>
          <p:cNvPr id="11" name="Straight Connector 10"/>
          <p:cNvCxnSpPr/>
          <p:nvPr userDrawn="1"/>
        </p:nvCxnSpPr>
        <p:spPr>
          <a:xfrm flipV="1">
            <a:off x="157272" y="5468747"/>
            <a:ext cx="1415346" cy="141270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4"/>
          <p:cNvSpPr txBox="1">
            <a:spLocks noChangeArrowheads="1"/>
          </p:cNvSpPr>
          <p:nvPr userDrawn="1"/>
        </p:nvSpPr>
        <p:spPr bwMode="auto">
          <a:xfrm>
            <a:off x="3480438" y="6337300"/>
            <a:ext cx="8101962"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dirty="0">
                <a:solidFill>
                  <a:schemeClr val="bg1"/>
                </a:solidFill>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sp>
        <p:nvSpPr>
          <p:cNvPr id="14" name="Rectangle 2"/>
          <p:cNvSpPr>
            <a:spLocks noGrp="1" noChangeArrowheads="1"/>
          </p:cNvSpPr>
          <p:nvPr>
            <p:ph type="title"/>
          </p:nvPr>
        </p:nvSpPr>
        <p:spPr bwMode="auto">
          <a:xfrm>
            <a:off x="609600"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bg1"/>
                </a:solidFill>
              </a:defRPr>
            </a:lvl1pPr>
          </a:lstStyle>
          <a:p>
            <a:pPr lvl="0"/>
            <a:r>
              <a:rPr lang="en-US" altLang="en-US" dirty="0"/>
              <a:t>Click to edit Master title style</a:t>
            </a:r>
          </a:p>
        </p:txBody>
      </p:sp>
      <p:sp>
        <p:nvSpPr>
          <p:cNvPr id="15" name="Rectangle 3"/>
          <p:cNvSpPr>
            <a:spLocks noGrp="1" noChangeArrowheads="1"/>
          </p:cNvSpPr>
          <p:nvPr>
            <p:ph idx="10"/>
          </p:nvPr>
        </p:nvSpPr>
        <p:spPr bwMode="auto">
          <a:xfrm>
            <a:off x="609600" y="1432586"/>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Tree>
    <p:extLst>
      <p:ext uri="{BB962C8B-B14F-4D97-AF65-F5344CB8AC3E}">
        <p14:creationId xmlns:p14="http://schemas.microsoft.com/office/powerpoint/2010/main" val="341115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46C14CC3-F3B7-44A9-8A45-BF2F8BA670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599" y="5462841"/>
            <a:ext cx="2819401" cy="1408349"/>
          </a:xfrm>
          <a:prstGeom prst="rect">
            <a:avLst/>
          </a:prstGeom>
        </p:spPr>
      </p:pic>
      <p:cxnSp>
        <p:nvCxnSpPr>
          <p:cNvPr id="8" name="Straight Connector 7"/>
          <p:cNvCxnSpPr/>
          <p:nvPr userDrawn="1"/>
        </p:nvCxnSpPr>
        <p:spPr>
          <a:xfrm flipV="1">
            <a:off x="157272" y="5468747"/>
            <a:ext cx="1415346" cy="1412701"/>
          </a:xfrm>
          <a:prstGeom prst="line">
            <a:avLst/>
          </a:prstGeom>
          <a:ln w="25400">
            <a:solidFill>
              <a:srgbClr val="253E86"/>
            </a:solidFill>
          </a:ln>
        </p:spPr>
        <p:style>
          <a:lnRef idx="1">
            <a:schemeClr val="accent1"/>
          </a:lnRef>
          <a:fillRef idx="0">
            <a:schemeClr val="accent1"/>
          </a:fillRef>
          <a:effectRef idx="0">
            <a:schemeClr val="accent1"/>
          </a:effectRef>
          <a:fontRef idx="minor">
            <a:schemeClr val="tx1"/>
          </a:fontRef>
        </p:style>
      </p:cxnSp>
      <p:sp>
        <p:nvSpPr>
          <p:cNvPr id="9" name="Rectangle 4"/>
          <p:cNvSpPr txBox="1">
            <a:spLocks noChangeArrowheads="1"/>
          </p:cNvSpPr>
          <p:nvPr userDrawn="1"/>
        </p:nvSpPr>
        <p:spPr bwMode="auto">
          <a:xfrm>
            <a:off x="3480438" y="6337300"/>
            <a:ext cx="8101962"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dirty="0"/>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sp>
        <p:nvSpPr>
          <p:cNvPr id="10" name="Rectangle 2"/>
          <p:cNvSpPr>
            <a:spLocks noGrp="1" noChangeArrowheads="1"/>
          </p:cNvSpPr>
          <p:nvPr>
            <p:ph type="title"/>
          </p:nvPr>
        </p:nvSpPr>
        <p:spPr bwMode="auto">
          <a:xfrm>
            <a:off x="609601"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253E86"/>
                </a:solidFill>
              </a:defRPr>
            </a:lvl1pPr>
          </a:lstStyle>
          <a:p>
            <a:pPr lvl="0"/>
            <a:r>
              <a:rPr lang="en-US" altLang="en-US" dirty="0"/>
              <a:t>Click to edit Master title style</a:t>
            </a:r>
          </a:p>
        </p:txBody>
      </p:sp>
      <p:sp>
        <p:nvSpPr>
          <p:cNvPr id="11" name="Rectangle 3"/>
          <p:cNvSpPr>
            <a:spLocks noGrp="1" noChangeArrowheads="1"/>
          </p:cNvSpPr>
          <p:nvPr>
            <p:ph idx="10"/>
          </p:nvPr>
        </p:nvSpPr>
        <p:spPr bwMode="auto">
          <a:xfrm>
            <a:off x="609601" y="1437145"/>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Tree>
    <p:extLst>
      <p:ext uri="{BB962C8B-B14F-4D97-AF65-F5344CB8AC3E}">
        <p14:creationId xmlns:p14="http://schemas.microsoft.com/office/powerpoint/2010/main" val="29771552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470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41"/>
            <a:ext cx="8026400" cy="5470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lumMod val="65000"/>
                </a:srgb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7A5948C-2314-478F-AC93-261A594F57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876829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3175"/>
            <a:ext cx="12192001"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hape&#10;&#10;Description automatically generated">
            <a:extLst>
              <a:ext uri="{FF2B5EF4-FFF2-40B4-BE49-F238E27FC236}">
                <a16:creationId xmlns:a16="http://schemas.microsoft.com/office/drawing/2014/main" id="{E3940C1D-2885-4CA4-A1DA-3222E08CDE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9" y="0"/>
            <a:ext cx="12188390" cy="6858000"/>
          </a:xfrm>
          <a:prstGeom prst="rect">
            <a:avLst/>
          </a:prstGeom>
        </p:spPr>
      </p:pic>
      <p:pic>
        <p:nvPicPr>
          <p:cNvPr id="9" name="Picture 8" descr="Shape&#10;&#10;Description automatically generated">
            <a:extLst>
              <a:ext uri="{FF2B5EF4-FFF2-40B4-BE49-F238E27FC236}">
                <a16:creationId xmlns:a16="http://schemas.microsoft.com/office/drawing/2014/main" id="{0BF2F74A-C7F7-4592-B216-FAFBA34B23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91153" y="4724401"/>
            <a:ext cx="2604547" cy="2133599"/>
          </a:xfrm>
          <a:prstGeom prst="rect">
            <a:avLst/>
          </a:prstGeom>
        </p:spPr>
      </p:pic>
      <p:cxnSp>
        <p:nvCxnSpPr>
          <p:cNvPr id="13" name="Straight Connector 12"/>
          <p:cNvCxnSpPr/>
          <p:nvPr userDrawn="1"/>
        </p:nvCxnSpPr>
        <p:spPr>
          <a:xfrm>
            <a:off x="5257800" y="-76200"/>
            <a:ext cx="2209800" cy="220821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2"/>
          <p:cNvSpPr>
            <a:spLocks noGrp="1" noChangeArrowheads="1"/>
          </p:cNvSpPr>
          <p:nvPr>
            <p:ph type="ctrTitle"/>
          </p:nvPr>
        </p:nvSpPr>
        <p:spPr>
          <a:xfrm>
            <a:off x="609600" y="2577042"/>
            <a:ext cx="7696200" cy="1228340"/>
          </a:xfrm>
        </p:spPr>
        <p:txBody>
          <a:bodyPr/>
          <a:lstStyle>
            <a:lvl1pPr algn="l">
              <a:defRPr sz="4400" b="1">
                <a:solidFill>
                  <a:schemeClr val="bg1"/>
                </a:solidFill>
                <a:latin typeface="+mn-lt"/>
              </a:defRPr>
            </a:lvl1pPr>
          </a:lstStyle>
          <a:p>
            <a:r>
              <a:rPr lang="en-US" dirty="0"/>
              <a:t>Click to edit Master title style</a:t>
            </a:r>
          </a:p>
        </p:txBody>
      </p:sp>
      <p:pic>
        <p:nvPicPr>
          <p:cNvPr id="11" name="Picture 10" descr="A picture containing drawing&#10;&#10;Description automatically generated">
            <a:extLst>
              <a:ext uri="{FF2B5EF4-FFF2-40B4-BE49-F238E27FC236}">
                <a16:creationId xmlns:a16="http://schemas.microsoft.com/office/drawing/2014/main" id="{5EDB166C-0E06-43A0-B63B-37E0EFEA1DC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9601" y="5722243"/>
            <a:ext cx="3203116" cy="584531"/>
          </a:xfrm>
          <a:prstGeom prst="rect">
            <a:avLst/>
          </a:prstGeom>
        </p:spPr>
      </p:pic>
    </p:spTree>
    <p:extLst>
      <p:ext uri="{BB962C8B-B14F-4D97-AF65-F5344CB8AC3E}">
        <p14:creationId xmlns:p14="http://schemas.microsoft.com/office/powerpoint/2010/main" val="19546971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2"/>
          <p:cNvSpPr>
            <a:spLocks noGrp="1"/>
          </p:cNvSpPr>
          <p:nvPr>
            <p:ph idx="10"/>
          </p:nvPr>
        </p:nvSpPr>
        <p:spPr>
          <a:xfrm>
            <a:off x="7869382" y="990600"/>
            <a:ext cx="3636818" cy="2209800"/>
          </a:xfrm>
        </p:spPr>
        <p:txBody>
          <a:bodyPr/>
          <a:lstStyle>
            <a:lvl1pPr marL="0" indent="0" algn="r">
              <a:buNone/>
              <a:defRPr sz="4800" b="1">
                <a:solidFill>
                  <a:srgbClr val="253E86"/>
                </a:solidFill>
                <a:latin typeface="+mn-lt"/>
              </a:defRPr>
            </a:lvl1pPr>
            <a:lvl2pPr marL="457200" indent="-228600">
              <a:defRPr>
                <a:solidFill>
                  <a:schemeClr val="bg1"/>
                </a:solidFill>
              </a:defRPr>
            </a:lvl2pPr>
            <a:lvl3pPr marL="685800" indent="-228600">
              <a:defRPr>
                <a:solidFill>
                  <a:schemeClr val="bg1"/>
                </a:solidFill>
              </a:defRPr>
            </a:lvl3pPr>
            <a:lvl4pPr marL="914400" indent="-228600">
              <a:defRPr>
                <a:solidFill>
                  <a:schemeClr val="bg1"/>
                </a:solidFill>
              </a:defRPr>
            </a:lvl4pPr>
            <a:lvl5pPr marL="1143000" indent="-228600">
              <a:defRPr>
                <a:solidFill>
                  <a:schemeClr val="bg1"/>
                </a:solidFill>
              </a:defRPr>
            </a:lvl5pPr>
          </a:lstStyle>
          <a:p>
            <a:pPr lvl="0"/>
            <a:r>
              <a:rPr lang="en-US" dirty="0"/>
              <a:t>Click to edit Master text styles</a:t>
            </a:r>
          </a:p>
        </p:txBody>
      </p:sp>
      <p:sp>
        <p:nvSpPr>
          <p:cNvPr id="9" name="Rectangle 3"/>
          <p:cNvSpPr>
            <a:spLocks noGrp="1" noChangeArrowheads="1"/>
          </p:cNvSpPr>
          <p:nvPr>
            <p:ph idx="11"/>
          </p:nvPr>
        </p:nvSpPr>
        <p:spPr bwMode="auto">
          <a:xfrm>
            <a:off x="609600" y="3276600"/>
            <a:ext cx="6900863" cy="193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Font typeface="Arial" panose="020B0604020202020204" pitchFamily="34" charset="0"/>
              <a:buNone/>
              <a:defRPr sz="3600">
                <a:solidFill>
                  <a:schemeClr val="bg1"/>
                </a:solidFill>
                <a:latin typeface="Calibri" panose="020F0502020204030204" pitchFamily="34" charset="0"/>
              </a:defRPr>
            </a:lvl1pPr>
            <a:lvl2pPr marL="685800" indent="-228600">
              <a:buFont typeface="Wingdings" panose="05000000000000000000" pitchFamily="2" charset="2"/>
              <a:buChar char="§"/>
              <a:defRPr>
                <a:solidFill>
                  <a:schemeClr val="bg1"/>
                </a:solidFill>
              </a:defRPr>
            </a:lvl2pPr>
            <a:lvl3pPr marL="1143000" indent="-228600">
              <a:buFont typeface="Courier New" panose="02070309020205020404" pitchFamily="49" charset="0"/>
              <a:buChar char="o"/>
              <a:defRPr>
                <a:solidFill>
                  <a:schemeClr val="bg1"/>
                </a:solidFill>
              </a:defRPr>
            </a:lvl3pPr>
            <a:lvl4pPr marL="1600200" indent="-228600">
              <a:buFont typeface="Arial" panose="020B0604020202020204" pitchFamily="34" charset="0"/>
              <a:buChar char="–"/>
              <a:defRPr>
                <a:solidFill>
                  <a:schemeClr val="bg1"/>
                </a:solidFill>
              </a:defRPr>
            </a:lvl4pPr>
            <a:lvl5pPr marL="0" indent="0">
              <a:buNone/>
              <a:defRPr>
                <a:solidFill>
                  <a:schemeClr val="bg1"/>
                </a:solidFill>
              </a:defRPr>
            </a:lvl5pPr>
          </a:lstStyle>
          <a:p>
            <a:pPr lvl="0"/>
            <a:r>
              <a:rPr lang="en-US" altLang="en-US" noProof="0" dirty="0"/>
              <a:t>Click to edit Master text styles</a:t>
            </a:r>
          </a:p>
        </p:txBody>
      </p:sp>
    </p:spTree>
    <p:extLst>
      <p:ext uri="{BB962C8B-B14F-4D97-AF65-F5344CB8AC3E}">
        <p14:creationId xmlns:p14="http://schemas.microsoft.com/office/powerpoint/2010/main" val="2701363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4" name="Picture 13" descr="Shape, rectangle&#10;&#10;Description automatically generated">
            <a:extLst>
              <a:ext uri="{FF2B5EF4-FFF2-40B4-BE49-F238E27FC236}">
                <a16:creationId xmlns:a16="http://schemas.microsoft.com/office/drawing/2014/main" id="{9C4232CD-D86C-4CEE-BEC9-31AE73ECF7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35"/>
            <a:ext cx="12191999" cy="6860031"/>
          </a:xfrm>
          <a:prstGeom prst="rect">
            <a:avLst/>
          </a:prstGeom>
        </p:spPr>
      </p:pic>
      <p:pic>
        <p:nvPicPr>
          <p:cNvPr id="15" name="Picture 14">
            <a:extLst>
              <a:ext uri="{FF2B5EF4-FFF2-40B4-BE49-F238E27FC236}">
                <a16:creationId xmlns:a16="http://schemas.microsoft.com/office/drawing/2014/main" id="{7CECB738-B166-4140-9453-88C45714BE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9924281" y="0"/>
            <a:ext cx="2267717" cy="1588011"/>
          </a:xfrm>
          <a:prstGeom prst="rect">
            <a:avLst/>
          </a:prstGeom>
        </p:spPr>
      </p:pic>
      <p:sp>
        <p:nvSpPr>
          <p:cNvPr id="8" name="Rectangle 4"/>
          <p:cNvSpPr txBox="1">
            <a:spLocks noChangeArrowheads="1"/>
          </p:cNvSpPr>
          <p:nvPr userDrawn="1"/>
        </p:nvSpPr>
        <p:spPr bwMode="auto">
          <a:xfrm>
            <a:off x="2286000" y="6337300"/>
            <a:ext cx="91186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dirty="0">
                <a:solidFill>
                  <a:schemeClr val="bg1"/>
                </a:solidFill>
                <a:latin typeface="+mn-lt"/>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340350"/>
            <a:ext cx="2170113"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9448800" y="-36513"/>
            <a:ext cx="1409700" cy="140811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bwMode="auto">
          <a:xfrm>
            <a:off x="609600"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bg1"/>
                </a:solidFill>
                <a:latin typeface="+mn-lt"/>
              </a:defRPr>
            </a:lvl1pPr>
          </a:lstStyle>
          <a:p>
            <a:pPr lvl="0"/>
            <a:r>
              <a:rPr lang="en-US" altLang="en-US" dirty="0"/>
              <a:t>Click to edit Master title style</a:t>
            </a:r>
          </a:p>
        </p:txBody>
      </p:sp>
      <p:sp>
        <p:nvSpPr>
          <p:cNvPr id="12" name="Rectangle 3"/>
          <p:cNvSpPr>
            <a:spLocks noGrp="1" noChangeArrowheads="1"/>
          </p:cNvSpPr>
          <p:nvPr>
            <p:ph idx="1"/>
          </p:nvPr>
        </p:nvSpPr>
        <p:spPr bwMode="auto">
          <a:xfrm>
            <a:off x="609600" y="1428353"/>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Tree>
    <p:extLst>
      <p:ext uri="{BB962C8B-B14F-4D97-AF65-F5344CB8AC3E}">
        <p14:creationId xmlns:p14="http://schemas.microsoft.com/office/powerpoint/2010/main" val="270972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584" y="0"/>
            <a:ext cx="12192000" cy="6858000"/>
          </a:xfrm>
          <a:prstGeom prst="rect">
            <a:avLst/>
          </a:prstGeom>
          <a:solidFill>
            <a:srgbClr val="1A7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257800"/>
            <a:ext cx="60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11582400" y="4833938"/>
            <a:ext cx="654050" cy="65246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6153150"/>
            <a:ext cx="704850" cy="7048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4"/>
          <p:cNvSpPr txBox="1">
            <a:spLocks noChangeArrowheads="1"/>
          </p:cNvSpPr>
          <p:nvPr userDrawn="1"/>
        </p:nvSpPr>
        <p:spPr bwMode="auto">
          <a:xfrm>
            <a:off x="609600" y="6337300"/>
            <a:ext cx="109728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a:solidFill>
                  <a:srgbClr val="AACCE8"/>
                </a:solidFill>
              </a:rPr>
              <a:t>Proprietary &amp; Confidential:  The information contained herein is strictly confidential and is intended for internal review by the intended parties only. This presentation may contain general program overview for informational or marketing purposes only, is </a:t>
            </a:r>
          </a:p>
          <a:p>
            <a:pPr>
              <a:defRPr/>
            </a:pPr>
            <a:r>
              <a:rPr lang="en-US" sz="800">
                <a:solidFill>
                  <a:srgbClr val="AACCE8"/>
                </a:solidFill>
              </a:rPr>
              <a:t>non-binding and is subject to change by Complete Purchasing Services Inc. at its sole discretion.</a:t>
            </a:r>
          </a:p>
        </p:txBody>
      </p:sp>
      <p:sp>
        <p:nvSpPr>
          <p:cNvPr id="13" name="Rectangle 2"/>
          <p:cNvSpPr>
            <a:spLocks noGrp="1" noChangeArrowheads="1"/>
          </p:cNvSpPr>
          <p:nvPr>
            <p:ph type="title"/>
          </p:nvPr>
        </p:nvSpPr>
        <p:spPr bwMode="auto">
          <a:xfrm>
            <a:off x="609600"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4000" b="1">
                <a:solidFill>
                  <a:schemeClr val="bg1"/>
                </a:solidFill>
                <a:latin typeface="+mn-lt"/>
              </a:defRPr>
            </a:lvl1pPr>
          </a:lstStyle>
          <a:p>
            <a:pPr lvl="0"/>
            <a:r>
              <a:rPr lang="en-US" altLang="en-US"/>
              <a:t>Click to edit Master title style</a:t>
            </a:r>
          </a:p>
        </p:txBody>
      </p:sp>
      <p:sp>
        <p:nvSpPr>
          <p:cNvPr id="14" name="Rectangle 3"/>
          <p:cNvSpPr>
            <a:spLocks noGrp="1" noChangeArrowheads="1"/>
          </p:cNvSpPr>
          <p:nvPr>
            <p:ph idx="10"/>
          </p:nvPr>
        </p:nvSpPr>
        <p:spPr bwMode="auto">
          <a:xfrm>
            <a:off x="609600" y="1432586"/>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1277308" y="4173953"/>
            <a:ext cx="1219200" cy="609016"/>
          </a:xfrm>
          <a:prstGeom prst="rect">
            <a:avLst/>
          </a:prstGeom>
        </p:spPr>
      </p:pic>
    </p:spTree>
    <p:extLst>
      <p:ext uri="{BB962C8B-B14F-4D97-AF65-F5344CB8AC3E}">
        <p14:creationId xmlns:p14="http://schemas.microsoft.com/office/powerpoint/2010/main" val="201658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6E450CBB-DA5C-49C1-9490-999CB3508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35"/>
            <a:ext cx="12191999" cy="6860031"/>
          </a:xfrm>
          <a:prstGeom prst="rect">
            <a:avLst/>
          </a:prstGeom>
        </p:spPr>
      </p:pic>
      <p:pic>
        <p:nvPicPr>
          <p:cNvPr id="17" name="Picture 16" descr="Shape&#10;&#10;Description automatically generated">
            <a:extLst>
              <a:ext uri="{FF2B5EF4-FFF2-40B4-BE49-F238E27FC236}">
                <a16:creationId xmlns:a16="http://schemas.microsoft.com/office/drawing/2014/main" id="{836DC0B6-01C4-4284-BDD4-27548D6214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1277015" y="4173077"/>
            <a:ext cx="1220369" cy="609599"/>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5257800"/>
            <a:ext cx="60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11582400" y="4833938"/>
            <a:ext cx="654050" cy="65246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6153150"/>
            <a:ext cx="704850" cy="7048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4"/>
          <p:cNvSpPr txBox="1">
            <a:spLocks noChangeArrowheads="1"/>
          </p:cNvSpPr>
          <p:nvPr userDrawn="1"/>
        </p:nvSpPr>
        <p:spPr bwMode="auto">
          <a:xfrm>
            <a:off x="609600" y="6337300"/>
            <a:ext cx="109728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dirty="0">
                <a:solidFill>
                  <a:schemeClr val="bg1"/>
                </a:solidFill>
                <a:latin typeface="+mn-lt"/>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sp>
        <p:nvSpPr>
          <p:cNvPr id="13" name="Rectangle 2"/>
          <p:cNvSpPr>
            <a:spLocks noGrp="1" noChangeArrowheads="1"/>
          </p:cNvSpPr>
          <p:nvPr>
            <p:ph type="title"/>
          </p:nvPr>
        </p:nvSpPr>
        <p:spPr bwMode="auto">
          <a:xfrm>
            <a:off x="609600"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bg1"/>
                </a:solidFill>
                <a:latin typeface="+mn-lt"/>
              </a:defRPr>
            </a:lvl1pPr>
          </a:lstStyle>
          <a:p>
            <a:pPr lvl="0"/>
            <a:r>
              <a:rPr lang="en-US" altLang="en-US" dirty="0"/>
              <a:t>Click to edit Master title style</a:t>
            </a:r>
          </a:p>
        </p:txBody>
      </p:sp>
      <p:sp>
        <p:nvSpPr>
          <p:cNvPr id="14" name="Rectangle 3"/>
          <p:cNvSpPr>
            <a:spLocks noGrp="1" noChangeArrowheads="1"/>
          </p:cNvSpPr>
          <p:nvPr>
            <p:ph idx="10"/>
          </p:nvPr>
        </p:nvSpPr>
        <p:spPr bwMode="auto">
          <a:xfrm>
            <a:off x="609600" y="1432586"/>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Tree>
    <p:extLst>
      <p:ext uri="{BB962C8B-B14F-4D97-AF65-F5344CB8AC3E}">
        <p14:creationId xmlns:p14="http://schemas.microsoft.com/office/powerpoint/2010/main" val="25244493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4"/>
          <p:cNvSpPr txBox="1">
            <a:spLocks noChangeArrowheads="1"/>
          </p:cNvSpPr>
          <p:nvPr userDrawn="1"/>
        </p:nvSpPr>
        <p:spPr bwMode="auto">
          <a:xfrm>
            <a:off x="609600" y="6337300"/>
            <a:ext cx="109728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dirty="0">
                <a:latin typeface="+mn-lt"/>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cxnSp>
        <p:nvCxnSpPr>
          <p:cNvPr id="11" name="Straight Connector 10"/>
          <p:cNvCxnSpPr/>
          <p:nvPr userDrawn="1"/>
        </p:nvCxnSpPr>
        <p:spPr>
          <a:xfrm>
            <a:off x="11582400" y="4833938"/>
            <a:ext cx="654050" cy="652462"/>
          </a:xfrm>
          <a:prstGeom prst="line">
            <a:avLst/>
          </a:prstGeom>
          <a:ln w="25400">
            <a:solidFill>
              <a:srgbClr val="253E8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0" y="6153150"/>
            <a:ext cx="704850" cy="704850"/>
          </a:xfrm>
          <a:prstGeom prst="line">
            <a:avLst/>
          </a:prstGeom>
          <a:ln w="25400">
            <a:solidFill>
              <a:srgbClr val="253E86"/>
            </a:solidFill>
          </a:ln>
        </p:spPr>
        <p:style>
          <a:lnRef idx="1">
            <a:schemeClr val="accent1"/>
          </a:lnRef>
          <a:fillRef idx="0">
            <a:schemeClr val="accent1"/>
          </a:fillRef>
          <a:effectRef idx="0">
            <a:schemeClr val="accent1"/>
          </a:effectRef>
          <a:fontRef idx="minor">
            <a:schemeClr val="tx1"/>
          </a:fontRef>
        </p:style>
      </p:cxnSp>
      <p:sp>
        <p:nvSpPr>
          <p:cNvPr id="13" name="Rectangle 2"/>
          <p:cNvSpPr>
            <a:spLocks noGrp="1" noChangeArrowheads="1"/>
          </p:cNvSpPr>
          <p:nvPr>
            <p:ph type="title"/>
          </p:nvPr>
        </p:nvSpPr>
        <p:spPr bwMode="auto">
          <a:xfrm>
            <a:off x="609600"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253E86"/>
                </a:solidFill>
                <a:latin typeface="+mn-lt"/>
              </a:defRPr>
            </a:lvl1pPr>
          </a:lstStyle>
          <a:p>
            <a:pPr lvl="0"/>
            <a:r>
              <a:rPr lang="en-US" altLang="en-US" dirty="0"/>
              <a:t>Click to edit Master title style</a:t>
            </a:r>
          </a:p>
        </p:txBody>
      </p:sp>
      <p:sp>
        <p:nvSpPr>
          <p:cNvPr id="14" name="Rectangle 3"/>
          <p:cNvSpPr>
            <a:spLocks noGrp="1" noChangeArrowheads="1"/>
          </p:cNvSpPr>
          <p:nvPr>
            <p:ph idx="1"/>
          </p:nvPr>
        </p:nvSpPr>
        <p:spPr bwMode="auto">
          <a:xfrm>
            <a:off x="609600" y="1428353"/>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pic>
        <p:nvPicPr>
          <p:cNvPr id="9" name="Picture 8" descr="Icon&#10;&#10;Description automatically generated">
            <a:extLst>
              <a:ext uri="{FF2B5EF4-FFF2-40B4-BE49-F238E27FC236}">
                <a16:creationId xmlns:a16="http://schemas.microsoft.com/office/drawing/2014/main" id="{2C1E00BA-84A3-4B86-BCE9-0D8F35ADCE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06259" y="5562017"/>
            <a:ext cx="1220367" cy="609598"/>
          </a:xfrm>
          <a:prstGeom prst="rect">
            <a:avLst/>
          </a:prstGeom>
        </p:spPr>
      </p:pic>
      <p:pic>
        <p:nvPicPr>
          <p:cNvPr id="17" name="Picture 16" descr="Icon&#10;&#10;Description automatically generated">
            <a:extLst>
              <a:ext uri="{FF2B5EF4-FFF2-40B4-BE49-F238E27FC236}">
                <a16:creationId xmlns:a16="http://schemas.microsoft.com/office/drawing/2014/main" id="{4F2832AC-9B67-4730-9B5B-4F3F83E580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1277016" y="4173078"/>
            <a:ext cx="1220367" cy="609598"/>
          </a:xfrm>
          <a:prstGeom prst="rect">
            <a:avLst/>
          </a:prstGeom>
        </p:spPr>
      </p:pic>
    </p:spTree>
    <p:extLst>
      <p:ext uri="{BB962C8B-B14F-4D97-AF65-F5344CB8AC3E}">
        <p14:creationId xmlns:p14="http://schemas.microsoft.com/office/powerpoint/2010/main" val="7309939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4"/>
          <p:cNvSpPr txBox="1">
            <a:spLocks noChangeArrowheads="1"/>
          </p:cNvSpPr>
          <p:nvPr userDrawn="1"/>
        </p:nvSpPr>
        <p:spPr bwMode="auto">
          <a:xfrm>
            <a:off x="609600" y="6337300"/>
            <a:ext cx="109728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dirty="0">
                <a:latin typeface="+mn-lt"/>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sp>
        <p:nvSpPr>
          <p:cNvPr id="7" name="Rectangle 2"/>
          <p:cNvSpPr>
            <a:spLocks noGrp="1" noChangeArrowheads="1"/>
          </p:cNvSpPr>
          <p:nvPr>
            <p:ph type="title"/>
          </p:nvPr>
        </p:nvSpPr>
        <p:spPr bwMode="auto">
          <a:xfrm>
            <a:off x="762000" y="3557265"/>
            <a:ext cx="5689601" cy="99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253E86"/>
                </a:solidFill>
                <a:latin typeface="+mn-lt"/>
              </a:defRPr>
            </a:lvl1pPr>
          </a:lstStyle>
          <a:p>
            <a:pPr lvl="0"/>
            <a:r>
              <a:rPr lang="en-US" altLang="en-US" dirty="0"/>
              <a:t>Click to edit Master title style</a:t>
            </a:r>
          </a:p>
        </p:txBody>
      </p:sp>
      <p:pic>
        <p:nvPicPr>
          <p:cNvPr id="10" name="Picture 9" descr="Icon&#10;&#10;Description automatically generated">
            <a:extLst>
              <a:ext uri="{FF2B5EF4-FFF2-40B4-BE49-F238E27FC236}">
                <a16:creationId xmlns:a16="http://schemas.microsoft.com/office/drawing/2014/main" id="{5B39C9B1-457F-4F58-8624-0E76C6E29D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2940680" y="-496798"/>
            <a:ext cx="5189369" cy="2592194"/>
          </a:xfrm>
          <a:prstGeom prst="rect">
            <a:avLst/>
          </a:prstGeom>
        </p:spPr>
      </p:pic>
      <p:cxnSp>
        <p:nvCxnSpPr>
          <p:cNvPr id="11" name="Straight Connector 10">
            <a:extLst>
              <a:ext uri="{FF2B5EF4-FFF2-40B4-BE49-F238E27FC236}">
                <a16:creationId xmlns:a16="http://schemas.microsoft.com/office/drawing/2014/main" id="{AD48B91A-4C38-49D5-8BA1-ABDDD1BA804F}"/>
              </a:ext>
            </a:extLst>
          </p:cNvPr>
          <p:cNvCxnSpPr/>
          <p:nvPr userDrawn="1"/>
        </p:nvCxnSpPr>
        <p:spPr>
          <a:xfrm flipH="1" flipV="1">
            <a:off x="1543975" y="-848558"/>
            <a:ext cx="3143435" cy="3138997"/>
          </a:xfrm>
          <a:prstGeom prst="line">
            <a:avLst/>
          </a:prstGeom>
          <a:ln w="25400">
            <a:solidFill>
              <a:srgbClr val="253E86"/>
            </a:solidFill>
          </a:ln>
        </p:spPr>
        <p:style>
          <a:lnRef idx="1">
            <a:schemeClr val="accent1"/>
          </a:lnRef>
          <a:fillRef idx="0">
            <a:schemeClr val="accent1"/>
          </a:fillRef>
          <a:effectRef idx="0">
            <a:schemeClr val="accent1"/>
          </a:effectRef>
          <a:fontRef idx="minor">
            <a:schemeClr val="tx1"/>
          </a:fontRef>
        </p:style>
      </p:cxnSp>
      <p:sp>
        <p:nvSpPr>
          <p:cNvPr id="12" name="Rectangle 3">
            <a:extLst>
              <a:ext uri="{FF2B5EF4-FFF2-40B4-BE49-F238E27FC236}">
                <a16:creationId xmlns:a16="http://schemas.microsoft.com/office/drawing/2014/main" id="{F65C5AB7-2700-4DD5-A3CA-0CFA5AD63C47}"/>
              </a:ext>
            </a:extLst>
          </p:cNvPr>
          <p:cNvSpPr>
            <a:spLocks noGrp="1" noChangeArrowheads="1"/>
          </p:cNvSpPr>
          <p:nvPr>
            <p:ph idx="10"/>
          </p:nvPr>
        </p:nvSpPr>
        <p:spPr bwMode="auto">
          <a:xfrm>
            <a:off x="7051249" y="617013"/>
            <a:ext cx="453115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mn-lt"/>
              </a:defRPr>
            </a:lvl1pPr>
          </a:lstStyle>
          <a:p>
            <a:pPr lvl="0"/>
            <a:r>
              <a:rPr lang="en-US" altLang="en-US" noProof="0"/>
              <a:t>Click to edit Master text styles</a:t>
            </a:r>
          </a:p>
          <a:p>
            <a:pPr lvl="0"/>
            <a:endParaRPr lang="en-US" altLang="en-US" noProof="0"/>
          </a:p>
        </p:txBody>
      </p:sp>
    </p:spTree>
    <p:extLst>
      <p:ext uri="{BB962C8B-B14F-4D97-AF65-F5344CB8AC3E}">
        <p14:creationId xmlns:p14="http://schemas.microsoft.com/office/powerpoint/2010/main" val="24684055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9" name="Straight Connector 8"/>
          <p:cNvCxnSpPr/>
          <p:nvPr userDrawn="1"/>
        </p:nvCxnSpPr>
        <p:spPr>
          <a:xfrm>
            <a:off x="9448800" y="-34925"/>
            <a:ext cx="1044769" cy="1043593"/>
          </a:xfrm>
          <a:prstGeom prst="line">
            <a:avLst/>
          </a:prstGeom>
          <a:ln w="25400">
            <a:solidFill>
              <a:srgbClr val="253E86"/>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icon&#10;&#10;Description automatically generated">
            <a:extLst>
              <a:ext uri="{FF2B5EF4-FFF2-40B4-BE49-F238E27FC236}">
                <a16:creationId xmlns:a16="http://schemas.microsoft.com/office/drawing/2014/main" id="{19E68E2C-BDC5-47C3-A664-D6959A6D7F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0002091" y="0"/>
            <a:ext cx="2189908" cy="1533524"/>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E006809A-1152-407D-8E6A-85DF77230C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269989"/>
            <a:ext cx="2267717" cy="1588011"/>
          </a:xfrm>
          <a:prstGeom prst="rect">
            <a:avLst/>
          </a:prstGeom>
        </p:spPr>
      </p:pic>
      <p:sp>
        <p:nvSpPr>
          <p:cNvPr id="5" name="Rectangle 4"/>
          <p:cNvSpPr txBox="1">
            <a:spLocks noChangeArrowheads="1"/>
          </p:cNvSpPr>
          <p:nvPr userDrawn="1"/>
        </p:nvSpPr>
        <p:spPr bwMode="auto">
          <a:xfrm>
            <a:off x="2286000" y="6337300"/>
            <a:ext cx="92964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dirty="0">
                <a:latin typeface="+mn-lt"/>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sp>
        <p:nvSpPr>
          <p:cNvPr id="6" name="Rectangle 2"/>
          <p:cNvSpPr>
            <a:spLocks noGrp="1" noChangeArrowheads="1"/>
          </p:cNvSpPr>
          <p:nvPr>
            <p:ph type="title"/>
          </p:nvPr>
        </p:nvSpPr>
        <p:spPr bwMode="auto">
          <a:xfrm>
            <a:off x="609601"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253E86"/>
                </a:solidFill>
                <a:latin typeface="+mn-lt"/>
              </a:defRPr>
            </a:lvl1pPr>
          </a:lstStyle>
          <a:p>
            <a:pPr lvl="0"/>
            <a:r>
              <a:rPr lang="en-US" altLang="en-US" dirty="0"/>
              <a:t>Click to edit Master title style</a:t>
            </a:r>
          </a:p>
        </p:txBody>
      </p:sp>
      <p:sp>
        <p:nvSpPr>
          <p:cNvPr id="7" name="Rectangle 3"/>
          <p:cNvSpPr>
            <a:spLocks noGrp="1" noChangeArrowheads="1"/>
          </p:cNvSpPr>
          <p:nvPr>
            <p:ph idx="10"/>
          </p:nvPr>
        </p:nvSpPr>
        <p:spPr bwMode="auto">
          <a:xfrm>
            <a:off x="609601" y="1437145"/>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Tree>
    <p:extLst>
      <p:ext uri="{BB962C8B-B14F-4D97-AF65-F5344CB8AC3E}">
        <p14:creationId xmlns:p14="http://schemas.microsoft.com/office/powerpoint/2010/main" val="807563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EA4730DD-B844-4230-863F-812E4CE103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60031"/>
          </a:xfrm>
          <a:prstGeom prst="rect">
            <a:avLst/>
          </a:prstGeom>
        </p:spPr>
      </p:pic>
      <p:pic>
        <p:nvPicPr>
          <p:cNvPr id="10" name="Picture 9" descr="Shape&#10;&#10;Description automatically generated">
            <a:extLst>
              <a:ext uri="{FF2B5EF4-FFF2-40B4-BE49-F238E27FC236}">
                <a16:creationId xmlns:a16="http://schemas.microsoft.com/office/drawing/2014/main" id="{4DACC2E4-6838-4040-8AC0-2029221556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2707"/>
            <a:ext cx="2209800" cy="1810229"/>
          </a:xfrm>
          <a:prstGeom prst="rect">
            <a:avLst/>
          </a:prstGeom>
        </p:spPr>
      </p:pic>
      <p:cxnSp>
        <p:nvCxnSpPr>
          <p:cNvPr id="16" name="Straight Connector 15"/>
          <p:cNvCxnSpPr/>
          <p:nvPr userDrawn="1"/>
        </p:nvCxnSpPr>
        <p:spPr>
          <a:xfrm>
            <a:off x="11582400" y="6248400"/>
            <a:ext cx="609600" cy="6096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4"/>
          <p:cNvSpPr txBox="1">
            <a:spLocks noChangeArrowheads="1"/>
          </p:cNvSpPr>
          <p:nvPr userDrawn="1"/>
        </p:nvSpPr>
        <p:spPr bwMode="auto">
          <a:xfrm>
            <a:off x="609600" y="6337300"/>
            <a:ext cx="109728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dirty="0">
                <a:solidFill>
                  <a:schemeClr val="bg1"/>
                </a:solidFill>
                <a:latin typeface="+mn-lt"/>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cxnSp>
        <p:nvCxnSpPr>
          <p:cNvPr id="18" name="Straight Connector 17"/>
          <p:cNvCxnSpPr/>
          <p:nvPr userDrawn="1"/>
        </p:nvCxnSpPr>
        <p:spPr>
          <a:xfrm flipV="1">
            <a:off x="990600" y="-75414"/>
            <a:ext cx="1752600" cy="17442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2"/>
          <p:cNvSpPr>
            <a:spLocks noGrp="1" noChangeArrowheads="1"/>
          </p:cNvSpPr>
          <p:nvPr>
            <p:ph type="title"/>
          </p:nvPr>
        </p:nvSpPr>
        <p:spPr bwMode="auto">
          <a:xfrm>
            <a:off x="609600" y="1990545"/>
            <a:ext cx="6400800" cy="114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4000" b="1">
                <a:solidFill>
                  <a:schemeClr val="bg1"/>
                </a:solidFill>
                <a:latin typeface="+mn-lt"/>
              </a:defRPr>
            </a:lvl1pPr>
          </a:lstStyle>
          <a:p>
            <a:pPr lvl="0"/>
            <a:r>
              <a:rPr lang="en-US" altLang="en-US" dirty="0"/>
              <a:t>Click to edit Master title style</a:t>
            </a:r>
          </a:p>
        </p:txBody>
      </p:sp>
      <p:sp>
        <p:nvSpPr>
          <p:cNvPr id="21" name="Rectangle 3"/>
          <p:cNvSpPr>
            <a:spLocks noGrp="1" noChangeArrowheads="1"/>
          </p:cNvSpPr>
          <p:nvPr>
            <p:ph idx="10"/>
          </p:nvPr>
        </p:nvSpPr>
        <p:spPr bwMode="auto">
          <a:xfrm>
            <a:off x="609600" y="3212025"/>
            <a:ext cx="6400800" cy="276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Tree>
    <p:extLst>
      <p:ext uri="{BB962C8B-B14F-4D97-AF65-F5344CB8AC3E}">
        <p14:creationId xmlns:p14="http://schemas.microsoft.com/office/powerpoint/2010/main" val="773988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373FC89E-030E-4C25-8555-3DBCA3113B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35"/>
            <a:ext cx="12191999" cy="6860031"/>
          </a:xfrm>
          <a:prstGeom prst="rect">
            <a:avLst/>
          </a:prstGeom>
        </p:spPr>
      </p:pic>
      <p:pic>
        <p:nvPicPr>
          <p:cNvPr id="13" name="Picture 12" descr="Shape&#10;&#10;Description automatically generated">
            <a:extLst>
              <a:ext uri="{FF2B5EF4-FFF2-40B4-BE49-F238E27FC236}">
                <a16:creationId xmlns:a16="http://schemas.microsoft.com/office/drawing/2014/main" id="{AFF9FD12-4F8C-4928-A1DD-46F558131B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1960" y="5465816"/>
            <a:ext cx="2787040" cy="1392184"/>
          </a:xfrm>
          <a:prstGeom prst="rect">
            <a:avLst/>
          </a:prstGeom>
        </p:spPr>
      </p:pic>
      <p:cxnSp>
        <p:nvCxnSpPr>
          <p:cNvPr id="8" name="Straight Connector 7"/>
          <p:cNvCxnSpPr/>
          <p:nvPr userDrawn="1"/>
        </p:nvCxnSpPr>
        <p:spPr>
          <a:xfrm flipV="1">
            <a:off x="157272" y="5468747"/>
            <a:ext cx="1415346" cy="141270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4"/>
          <p:cNvSpPr txBox="1">
            <a:spLocks noChangeArrowheads="1"/>
          </p:cNvSpPr>
          <p:nvPr userDrawn="1"/>
        </p:nvSpPr>
        <p:spPr bwMode="auto">
          <a:xfrm>
            <a:off x="3480438" y="6337300"/>
            <a:ext cx="8249744"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dirty="0">
                <a:solidFill>
                  <a:schemeClr val="bg1"/>
                </a:solidFill>
                <a:latin typeface="+mn-lt"/>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sp>
        <p:nvSpPr>
          <p:cNvPr id="11" name="Rectangle 2"/>
          <p:cNvSpPr>
            <a:spLocks noGrp="1" noChangeArrowheads="1"/>
          </p:cNvSpPr>
          <p:nvPr>
            <p:ph type="title"/>
          </p:nvPr>
        </p:nvSpPr>
        <p:spPr bwMode="auto">
          <a:xfrm>
            <a:off x="609600"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bg1"/>
                </a:solidFill>
                <a:latin typeface="+mn-lt"/>
              </a:defRPr>
            </a:lvl1pPr>
          </a:lstStyle>
          <a:p>
            <a:pPr lvl="0"/>
            <a:r>
              <a:rPr lang="en-US" altLang="en-US" dirty="0"/>
              <a:t>Click to edit Master title style</a:t>
            </a:r>
          </a:p>
        </p:txBody>
      </p:sp>
      <p:sp>
        <p:nvSpPr>
          <p:cNvPr id="12" name="Rectangle 3"/>
          <p:cNvSpPr>
            <a:spLocks noGrp="1" noChangeArrowheads="1"/>
          </p:cNvSpPr>
          <p:nvPr>
            <p:ph idx="10"/>
          </p:nvPr>
        </p:nvSpPr>
        <p:spPr bwMode="auto">
          <a:xfrm>
            <a:off x="609600" y="1432586"/>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Tree>
    <p:extLst>
      <p:ext uri="{BB962C8B-B14F-4D97-AF65-F5344CB8AC3E}">
        <p14:creationId xmlns:p14="http://schemas.microsoft.com/office/powerpoint/2010/main" val="15502158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5E551E9D-E1B9-4DE8-BFAF-3F59ECA987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599" y="5462841"/>
            <a:ext cx="2819401" cy="1408349"/>
          </a:xfrm>
          <a:prstGeom prst="rect">
            <a:avLst/>
          </a:prstGeom>
        </p:spPr>
      </p:pic>
      <p:cxnSp>
        <p:nvCxnSpPr>
          <p:cNvPr id="8" name="Straight Connector 7"/>
          <p:cNvCxnSpPr/>
          <p:nvPr userDrawn="1"/>
        </p:nvCxnSpPr>
        <p:spPr>
          <a:xfrm flipV="1">
            <a:off x="157272" y="5468747"/>
            <a:ext cx="1415346" cy="1412701"/>
          </a:xfrm>
          <a:prstGeom prst="line">
            <a:avLst/>
          </a:prstGeom>
          <a:ln w="25400">
            <a:solidFill>
              <a:srgbClr val="253E86"/>
            </a:solidFill>
          </a:ln>
        </p:spPr>
        <p:style>
          <a:lnRef idx="1">
            <a:schemeClr val="accent1"/>
          </a:lnRef>
          <a:fillRef idx="0">
            <a:schemeClr val="accent1"/>
          </a:fillRef>
          <a:effectRef idx="0">
            <a:schemeClr val="accent1"/>
          </a:effectRef>
          <a:fontRef idx="minor">
            <a:schemeClr val="tx1"/>
          </a:fontRef>
        </p:style>
      </p:cxnSp>
      <p:sp>
        <p:nvSpPr>
          <p:cNvPr id="9" name="Rectangle 4"/>
          <p:cNvSpPr txBox="1">
            <a:spLocks noChangeArrowheads="1"/>
          </p:cNvSpPr>
          <p:nvPr userDrawn="1"/>
        </p:nvSpPr>
        <p:spPr bwMode="auto">
          <a:xfrm>
            <a:off x="3480438" y="6337300"/>
            <a:ext cx="8212798"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dirty="0">
                <a:latin typeface="+mn-lt"/>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sp>
        <p:nvSpPr>
          <p:cNvPr id="10" name="Rectangle 2"/>
          <p:cNvSpPr>
            <a:spLocks noGrp="1" noChangeArrowheads="1"/>
          </p:cNvSpPr>
          <p:nvPr>
            <p:ph type="title"/>
          </p:nvPr>
        </p:nvSpPr>
        <p:spPr bwMode="auto">
          <a:xfrm>
            <a:off x="609601"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253E86"/>
                </a:solidFill>
                <a:latin typeface="+mn-lt"/>
              </a:defRPr>
            </a:lvl1pPr>
          </a:lstStyle>
          <a:p>
            <a:pPr lvl="0"/>
            <a:r>
              <a:rPr lang="en-US" altLang="en-US" dirty="0"/>
              <a:t>Click to edit Master title style</a:t>
            </a:r>
          </a:p>
        </p:txBody>
      </p:sp>
      <p:sp>
        <p:nvSpPr>
          <p:cNvPr id="11" name="Rectangle 3"/>
          <p:cNvSpPr>
            <a:spLocks noGrp="1" noChangeArrowheads="1"/>
          </p:cNvSpPr>
          <p:nvPr>
            <p:ph idx="10"/>
          </p:nvPr>
        </p:nvSpPr>
        <p:spPr bwMode="auto">
          <a:xfrm>
            <a:off x="609601" y="1437145"/>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Tree>
    <p:extLst>
      <p:ext uri="{BB962C8B-B14F-4D97-AF65-F5344CB8AC3E}">
        <p14:creationId xmlns:p14="http://schemas.microsoft.com/office/powerpoint/2010/main" val="39608885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470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41"/>
            <a:ext cx="8026400" cy="5470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lumMod val="65000"/>
                </a:srgb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39425EF-29D0-4413-BFE1-4CFFFCB670B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837865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BA13F-A656-4EB6-922C-994D28348672}"/>
              </a:ext>
            </a:extLst>
          </p:cNvPr>
          <p:cNvSpPr>
            <a:spLocks noGrp="1"/>
          </p:cNvSpPr>
          <p:nvPr>
            <p:ph type="ctrTitle" hasCustomPrompt="1"/>
          </p:nvPr>
        </p:nvSpPr>
        <p:spPr>
          <a:xfrm>
            <a:off x="838200" y="2253672"/>
            <a:ext cx="6548582" cy="1736581"/>
          </a:xfrm>
        </p:spPr>
        <p:txBody>
          <a:bodyPr anchor="b">
            <a:normAutofit/>
          </a:bodyPr>
          <a:lstStyle>
            <a:lvl1pPr algn="l">
              <a:defRPr sz="5400" b="1">
                <a:solidFill>
                  <a:srgbClr val="253E86"/>
                </a:solidFill>
                <a:latin typeface="Arial" panose="020B0604020202020204" pitchFamily="34" charset="0"/>
                <a:cs typeface="Arial" panose="020B0604020202020204" pitchFamily="34" charset="0"/>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29D88A84-6D95-4454-A201-2DA40838E09A}"/>
              </a:ext>
            </a:extLst>
          </p:cNvPr>
          <p:cNvSpPr>
            <a:spLocks noGrp="1"/>
          </p:cNvSpPr>
          <p:nvPr>
            <p:ph type="subTitle" idx="1"/>
          </p:nvPr>
        </p:nvSpPr>
        <p:spPr>
          <a:xfrm>
            <a:off x="838200" y="4082329"/>
            <a:ext cx="6548582" cy="341889"/>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descr="A picture containing icon&#10;&#10;Description automatically generated">
            <a:extLst>
              <a:ext uri="{FF2B5EF4-FFF2-40B4-BE49-F238E27FC236}">
                <a16:creationId xmlns:a16="http://schemas.microsoft.com/office/drawing/2014/main" id="{AAFCEA23-0888-46E5-866A-E110A69104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21001"/>
            <a:ext cx="3307087" cy="603505"/>
          </a:xfrm>
          <a:prstGeom prst="rect">
            <a:avLst/>
          </a:prstGeom>
        </p:spPr>
      </p:pic>
      <p:pic>
        <p:nvPicPr>
          <p:cNvPr id="5" name="Picture 4" descr="Circle&#10;&#10;Description automatically generated">
            <a:extLst>
              <a:ext uri="{FF2B5EF4-FFF2-40B4-BE49-F238E27FC236}">
                <a16:creationId xmlns:a16="http://schemas.microsoft.com/office/drawing/2014/main" id="{4EE24356-E845-466D-AA15-BBD94D0628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9183" y="-1"/>
            <a:ext cx="3292817" cy="6858001"/>
          </a:xfrm>
          <a:prstGeom prst="rect">
            <a:avLst/>
          </a:prstGeom>
        </p:spPr>
      </p:pic>
      <p:sp>
        <p:nvSpPr>
          <p:cNvPr id="4" name="TextBox 3">
            <a:extLst>
              <a:ext uri="{FF2B5EF4-FFF2-40B4-BE49-F238E27FC236}">
                <a16:creationId xmlns:a16="http://schemas.microsoft.com/office/drawing/2014/main" id="{CA51F874-73BF-418F-A052-97C68724F5C2}"/>
              </a:ext>
            </a:extLst>
          </p:cNvPr>
          <p:cNvSpPr txBox="1"/>
          <p:nvPr userDrawn="1"/>
        </p:nvSpPr>
        <p:spPr>
          <a:xfrm>
            <a:off x="838199" y="6140101"/>
            <a:ext cx="9460346" cy="338554"/>
          </a:xfrm>
          <a:prstGeom prst="rect">
            <a:avLst/>
          </a:prstGeom>
          <a:noFill/>
        </p:spPr>
        <p:txBody>
          <a:bodyPr wrap="square" rtlCol="0">
            <a:spAutoFit/>
          </a:bodyPr>
          <a:lstStyle/>
          <a:p>
            <a:r>
              <a:rPr lang="en-US" sz="800">
                <a:solidFill>
                  <a:schemeClr val="tx1"/>
                </a:solidFill>
                <a:latin typeface="Arial" panose="020B0604020202020204" pitchFamily="34" charset="0"/>
                <a:cs typeface="Arial" panose="020B0604020202020204" pitchFamily="34" charset="0"/>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spTree>
    <p:extLst>
      <p:ext uri="{BB962C8B-B14F-4D97-AF65-F5344CB8AC3E}">
        <p14:creationId xmlns:p14="http://schemas.microsoft.com/office/powerpoint/2010/main" val="21624852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F80E743B-0880-4691-9EAE-7F2793ADEE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4286" y="0"/>
            <a:ext cx="887714" cy="1117600"/>
          </a:xfrm>
          <a:prstGeom prst="rect">
            <a:avLst/>
          </a:prstGeom>
        </p:spPr>
      </p:pic>
      <p:pic>
        <p:nvPicPr>
          <p:cNvPr id="8" name="Picture 7" descr="A picture containing colorful, kite, different, flying&#10;&#10;Description automatically generated">
            <a:extLst>
              <a:ext uri="{FF2B5EF4-FFF2-40B4-BE49-F238E27FC236}">
                <a16:creationId xmlns:a16="http://schemas.microsoft.com/office/drawing/2014/main" id="{CD867A60-0179-4885-8E6A-D7998AE2D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59" y="5696710"/>
            <a:ext cx="1164338" cy="1161290"/>
          </a:xfrm>
          <a:prstGeom prst="rect">
            <a:avLst/>
          </a:prstGeom>
        </p:spPr>
      </p:pic>
      <p:sp>
        <p:nvSpPr>
          <p:cNvPr id="2" name="Title 1">
            <a:extLst>
              <a:ext uri="{FF2B5EF4-FFF2-40B4-BE49-F238E27FC236}">
                <a16:creationId xmlns:a16="http://schemas.microsoft.com/office/drawing/2014/main" id="{07BFA900-52A7-4ED6-A1C9-3EAEEC884952}"/>
              </a:ext>
            </a:extLst>
          </p:cNvPr>
          <p:cNvSpPr>
            <a:spLocks noGrp="1"/>
          </p:cNvSpPr>
          <p:nvPr>
            <p:ph type="title"/>
          </p:nvPr>
        </p:nvSpPr>
        <p:spPr/>
        <p:txBody>
          <a:bodyPr/>
          <a:lstStyle>
            <a:lvl1pPr>
              <a:defRPr>
                <a:solidFill>
                  <a:srgbClr val="253E8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7612265-7426-4A97-9C95-B7B89A3F7B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97018278-DE0E-49F5-A55F-7411A8F4B2FF}"/>
              </a:ext>
            </a:extLst>
          </p:cNvPr>
          <p:cNvSpPr txBox="1"/>
          <p:nvPr userDrawn="1"/>
        </p:nvSpPr>
        <p:spPr>
          <a:xfrm>
            <a:off x="1290781" y="6277355"/>
            <a:ext cx="10143837" cy="338554"/>
          </a:xfrm>
          <a:prstGeom prst="rect">
            <a:avLst/>
          </a:prstGeom>
          <a:noFill/>
        </p:spPr>
        <p:txBody>
          <a:bodyPr wrap="square" rtlCol="0">
            <a:spAutoFit/>
          </a:bodyPr>
          <a:lstStyle/>
          <a:p>
            <a:r>
              <a:rPr lang="en-US" sz="800">
                <a:solidFill>
                  <a:schemeClr val="tx1"/>
                </a:solidFill>
                <a:latin typeface="Arial" panose="020B0604020202020204" pitchFamily="34" charset="0"/>
                <a:cs typeface="Arial" panose="020B0604020202020204" pitchFamily="34" charset="0"/>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spTree>
    <p:extLst>
      <p:ext uri="{BB962C8B-B14F-4D97-AF65-F5344CB8AC3E}">
        <p14:creationId xmlns:p14="http://schemas.microsoft.com/office/powerpoint/2010/main" val="274596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4"/>
          <p:cNvSpPr txBox="1">
            <a:spLocks noChangeArrowheads="1"/>
          </p:cNvSpPr>
          <p:nvPr userDrawn="1"/>
        </p:nvSpPr>
        <p:spPr bwMode="auto">
          <a:xfrm>
            <a:off x="609600" y="6337300"/>
            <a:ext cx="109728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a:t>Proprietary &amp; Confidential:  The information contained herein is strictly confidential and is intended for internal review by the intended parties only. This presentation may contain general program overview for informational or marketing purposes only, is </a:t>
            </a:r>
          </a:p>
          <a:p>
            <a:pPr>
              <a:defRPr/>
            </a:pPr>
            <a:r>
              <a:rPr lang="en-US" sz="800"/>
              <a:t>non-binding and is subject to change by Complete Purchasing Services Inc. at its sole discretion.</a:t>
            </a:r>
          </a:p>
        </p:txBody>
      </p:sp>
      <p:cxnSp>
        <p:nvCxnSpPr>
          <p:cNvPr id="11" name="Straight Connector 10"/>
          <p:cNvCxnSpPr/>
          <p:nvPr userDrawn="1"/>
        </p:nvCxnSpPr>
        <p:spPr>
          <a:xfrm>
            <a:off x="11582400" y="4833938"/>
            <a:ext cx="654050" cy="652462"/>
          </a:xfrm>
          <a:prstGeom prst="line">
            <a:avLst/>
          </a:prstGeom>
          <a:ln w="25400">
            <a:solidFill>
              <a:srgbClr val="1A7FB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0" y="6153150"/>
            <a:ext cx="704850" cy="704850"/>
          </a:xfrm>
          <a:prstGeom prst="line">
            <a:avLst/>
          </a:prstGeom>
          <a:ln w="25400">
            <a:solidFill>
              <a:srgbClr val="1A7FBF"/>
            </a:solidFill>
          </a:ln>
        </p:spPr>
        <p:style>
          <a:lnRef idx="1">
            <a:schemeClr val="accent1"/>
          </a:lnRef>
          <a:fillRef idx="0">
            <a:schemeClr val="accent1"/>
          </a:fillRef>
          <a:effectRef idx="0">
            <a:schemeClr val="accent1"/>
          </a:effectRef>
          <a:fontRef idx="minor">
            <a:schemeClr val="tx1"/>
          </a:fontRef>
        </p:style>
      </p:cxnSp>
      <p:sp>
        <p:nvSpPr>
          <p:cNvPr id="13" name="Rectangle 2"/>
          <p:cNvSpPr>
            <a:spLocks noGrp="1" noChangeArrowheads="1"/>
          </p:cNvSpPr>
          <p:nvPr>
            <p:ph type="title"/>
          </p:nvPr>
        </p:nvSpPr>
        <p:spPr bwMode="auto">
          <a:xfrm>
            <a:off x="609600"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4000" b="1">
                <a:solidFill>
                  <a:srgbClr val="1A7FBF"/>
                </a:solidFill>
                <a:latin typeface="+mn-lt"/>
              </a:defRPr>
            </a:lvl1pPr>
          </a:lstStyle>
          <a:p>
            <a:pPr lvl="0"/>
            <a:r>
              <a:rPr lang="en-US" altLang="en-US"/>
              <a:t>Click to edit Master title style</a:t>
            </a:r>
          </a:p>
        </p:txBody>
      </p:sp>
      <p:sp>
        <p:nvSpPr>
          <p:cNvPr id="14" name="Rectangle 3"/>
          <p:cNvSpPr>
            <a:spLocks noGrp="1" noChangeArrowheads="1"/>
          </p:cNvSpPr>
          <p:nvPr>
            <p:ph idx="1"/>
          </p:nvPr>
        </p:nvSpPr>
        <p:spPr bwMode="auto">
          <a:xfrm>
            <a:off x="609600" y="1428353"/>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05092" y="5562892"/>
            <a:ext cx="1219199" cy="609015"/>
          </a:xfrm>
          <a:prstGeom prst="rect">
            <a:avLst/>
          </a:prstGeom>
        </p:spPr>
      </p:pic>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1277308" y="4173953"/>
            <a:ext cx="1219199" cy="609015"/>
          </a:xfrm>
          <a:prstGeom prst="rect">
            <a:avLst/>
          </a:prstGeom>
        </p:spPr>
      </p:pic>
    </p:spTree>
    <p:extLst>
      <p:ext uri="{BB962C8B-B14F-4D97-AF65-F5344CB8AC3E}">
        <p14:creationId xmlns:p14="http://schemas.microsoft.com/office/powerpoint/2010/main" val="351518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6" descr="Icon&#10;&#10;Description automatically generated">
            <a:extLst>
              <a:ext uri="{FF2B5EF4-FFF2-40B4-BE49-F238E27FC236}">
                <a16:creationId xmlns:a16="http://schemas.microsoft.com/office/drawing/2014/main" id="{0CF59CB0-77E2-4145-85FF-31889A920E4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 y="5462588"/>
            <a:ext cx="2819400"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47D9D7F7-2992-4E2A-A5E2-BBFABB990403}"/>
              </a:ext>
            </a:extLst>
          </p:cNvPr>
          <p:cNvCxnSpPr/>
          <p:nvPr userDrawn="1"/>
        </p:nvCxnSpPr>
        <p:spPr>
          <a:xfrm flipV="1">
            <a:off x="157163" y="5468938"/>
            <a:ext cx="1416050" cy="1412875"/>
          </a:xfrm>
          <a:prstGeom prst="line">
            <a:avLst/>
          </a:prstGeom>
          <a:ln w="25400">
            <a:solidFill>
              <a:srgbClr val="253E86"/>
            </a:solidFill>
          </a:ln>
        </p:spPr>
        <p:style>
          <a:lnRef idx="1">
            <a:schemeClr val="accent1"/>
          </a:lnRef>
          <a:fillRef idx="0">
            <a:schemeClr val="accent1"/>
          </a:fillRef>
          <a:effectRef idx="0">
            <a:schemeClr val="accent1"/>
          </a:effectRef>
          <a:fontRef idx="minor">
            <a:schemeClr val="tx1"/>
          </a:fontRef>
        </p:style>
      </p:cxnSp>
      <p:sp>
        <p:nvSpPr>
          <p:cNvPr id="6" name="Rectangle 4">
            <a:extLst>
              <a:ext uri="{FF2B5EF4-FFF2-40B4-BE49-F238E27FC236}">
                <a16:creationId xmlns:a16="http://schemas.microsoft.com/office/drawing/2014/main" id="{7DDE9437-E12B-41C4-A9D5-8A65AB235F55}"/>
              </a:ext>
            </a:extLst>
          </p:cNvPr>
          <p:cNvSpPr txBox="1">
            <a:spLocks noChangeArrowheads="1"/>
          </p:cNvSpPr>
          <p:nvPr userDrawn="1"/>
        </p:nvSpPr>
        <p:spPr bwMode="auto">
          <a:xfrm>
            <a:off x="3479800" y="6337300"/>
            <a:ext cx="81026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dirty="0"/>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sp>
        <p:nvSpPr>
          <p:cNvPr id="10" name="Rectangle 2"/>
          <p:cNvSpPr>
            <a:spLocks noGrp="1" noChangeArrowheads="1"/>
          </p:cNvSpPr>
          <p:nvPr>
            <p:ph type="title"/>
          </p:nvPr>
        </p:nvSpPr>
        <p:spPr bwMode="auto">
          <a:xfrm>
            <a:off x="609601" y="527843"/>
            <a:ext cx="10972800" cy="715963"/>
          </a:xfrm>
          <a:prstGeom prst="rect">
            <a:avLst/>
          </a:prstGeom>
          <a:noFill/>
          <a:ln>
            <a:noFill/>
          </a:ln>
        </p:spPr>
        <p:txBody>
          <a:bodyPr/>
          <a:lstStyle>
            <a:lvl1pPr>
              <a:defRPr sz="4000" b="1">
                <a:solidFill>
                  <a:srgbClr val="253E86"/>
                </a:solidFill>
              </a:defRPr>
            </a:lvl1pPr>
          </a:lstStyle>
          <a:p>
            <a:pPr lvl="0"/>
            <a:r>
              <a:rPr lang="en-US" altLang="en-US" dirty="0"/>
              <a:t>Click to edit Master title style</a:t>
            </a:r>
          </a:p>
        </p:txBody>
      </p:sp>
      <p:sp>
        <p:nvSpPr>
          <p:cNvPr id="11" name="Rectangle 3"/>
          <p:cNvSpPr>
            <a:spLocks noGrp="1" noChangeArrowheads="1"/>
          </p:cNvSpPr>
          <p:nvPr>
            <p:ph idx="10"/>
          </p:nvPr>
        </p:nvSpPr>
        <p:spPr bwMode="auto">
          <a:xfrm>
            <a:off x="609601" y="1437145"/>
            <a:ext cx="10972800" cy="4724400"/>
          </a:xfrm>
          <a:prstGeom prst="rect">
            <a:avLst/>
          </a:prstGeom>
          <a:noFill/>
          <a:ln>
            <a:noFill/>
          </a:ln>
        </p:spPr>
        <p:txBody>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Tree>
    <p:extLst>
      <p:ext uri="{BB962C8B-B14F-4D97-AF65-F5344CB8AC3E}">
        <p14:creationId xmlns:p14="http://schemas.microsoft.com/office/powerpoint/2010/main" val="384643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4"/>
          <p:cNvSpPr txBox="1">
            <a:spLocks noChangeArrowheads="1"/>
          </p:cNvSpPr>
          <p:nvPr userDrawn="1"/>
        </p:nvSpPr>
        <p:spPr bwMode="auto">
          <a:xfrm>
            <a:off x="609600" y="6337300"/>
            <a:ext cx="109728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a:t>Proprietary &amp; Confidential:  The information contained herein is strictly confidential and is intended for internal review by the intended parties only. This presentation may contain general program overview for informational or marketing purposes only, is </a:t>
            </a:r>
          </a:p>
          <a:p>
            <a:pPr>
              <a:defRPr/>
            </a:pPr>
            <a:r>
              <a:rPr lang="en-US" sz="800"/>
              <a:t>non-binding and is subject to change by Complete Purchasing Services Inc. at its sole discretion.</a:t>
            </a:r>
          </a:p>
        </p:txBody>
      </p:sp>
      <p:sp>
        <p:nvSpPr>
          <p:cNvPr id="7" name="Rectangle 2"/>
          <p:cNvSpPr>
            <a:spLocks noGrp="1" noChangeArrowheads="1"/>
          </p:cNvSpPr>
          <p:nvPr>
            <p:ph type="title"/>
          </p:nvPr>
        </p:nvSpPr>
        <p:spPr bwMode="auto">
          <a:xfrm>
            <a:off x="762000" y="3561957"/>
            <a:ext cx="5689601" cy="92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4000" b="1">
                <a:solidFill>
                  <a:srgbClr val="1A7FBF"/>
                </a:solidFill>
                <a:latin typeface="+mn-lt"/>
              </a:defRPr>
            </a:lvl1pPr>
          </a:lstStyle>
          <a:p>
            <a:pPr lvl="0"/>
            <a:r>
              <a:rPr lang="en-US" alt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700000">
            <a:off x="3011739" y="-403223"/>
            <a:ext cx="5084079" cy="2539602"/>
          </a:xfrm>
          <a:prstGeom prst="rect">
            <a:avLst/>
          </a:prstGeom>
        </p:spPr>
      </p:pic>
      <p:cxnSp>
        <p:nvCxnSpPr>
          <p:cNvPr id="9" name="Straight Connector 8"/>
          <p:cNvCxnSpPr/>
          <p:nvPr userDrawn="1"/>
        </p:nvCxnSpPr>
        <p:spPr>
          <a:xfrm flipH="1" flipV="1">
            <a:off x="1543975" y="-848558"/>
            <a:ext cx="3143435" cy="3138997"/>
          </a:xfrm>
          <a:prstGeom prst="line">
            <a:avLst/>
          </a:prstGeom>
          <a:ln w="25400">
            <a:solidFill>
              <a:srgbClr val="1A7FBF"/>
            </a:solidFill>
          </a:ln>
        </p:spPr>
        <p:style>
          <a:lnRef idx="1">
            <a:schemeClr val="accent1"/>
          </a:lnRef>
          <a:fillRef idx="0">
            <a:schemeClr val="accent1"/>
          </a:fillRef>
          <a:effectRef idx="0">
            <a:schemeClr val="accent1"/>
          </a:effectRef>
          <a:fontRef idx="minor">
            <a:schemeClr val="tx1"/>
          </a:fontRef>
        </p:style>
      </p:cxnSp>
      <p:sp>
        <p:nvSpPr>
          <p:cNvPr id="10" name="Rectangle 3"/>
          <p:cNvSpPr>
            <a:spLocks noGrp="1" noChangeArrowheads="1"/>
          </p:cNvSpPr>
          <p:nvPr>
            <p:ph idx="10"/>
          </p:nvPr>
        </p:nvSpPr>
        <p:spPr bwMode="auto">
          <a:xfrm>
            <a:off x="7051249" y="617013"/>
            <a:ext cx="453115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ltLang="en-US" noProof="0"/>
              <a:t>Click to edit Master text styles</a:t>
            </a:r>
          </a:p>
          <a:p>
            <a:pPr lvl="0"/>
            <a:endParaRPr lang="en-US" altLang="en-US" noProof="0"/>
          </a:p>
        </p:txBody>
      </p:sp>
    </p:spTree>
    <p:extLst>
      <p:ext uri="{BB962C8B-B14F-4D97-AF65-F5344CB8AC3E}">
        <p14:creationId xmlns:p14="http://schemas.microsoft.com/office/powerpoint/2010/main" val="317506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txBox="1">
            <a:spLocks noChangeArrowheads="1"/>
          </p:cNvSpPr>
          <p:nvPr userDrawn="1"/>
        </p:nvSpPr>
        <p:spPr bwMode="auto">
          <a:xfrm>
            <a:off x="2286000" y="6337300"/>
            <a:ext cx="92964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sp>
        <p:nvSpPr>
          <p:cNvPr id="6" name="Rectangle 2"/>
          <p:cNvSpPr>
            <a:spLocks noGrp="1" noChangeArrowheads="1"/>
          </p:cNvSpPr>
          <p:nvPr>
            <p:ph type="title"/>
          </p:nvPr>
        </p:nvSpPr>
        <p:spPr bwMode="auto">
          <a:xfrm>
            <a:off x="609601" y="52784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4000" b="1">
                <a:solidFill>
                  <a:srgbClr val="1A7FBF"/>
                </a:solidFill>
                <a:latin typeface="+mn-lt"/>
              </a:defRPr>
            </a:lvl1pPr>
          </a:lstStyle>
          <a:p>
            <a:pPr lvl="0"/>
            <a:r>
              <a:rPr lang="en-US" altLang="en-US"/>
              <a:t>Click to edit Master title style</a:t>
            </a:r>
          </a:p>
        </p:txBody>
      </p:sp>
      <p:sp>
        <p:nvSpPr>
          <p:cNvPr id="7" name="Rectangle 3"/>
          <p:cNvSpPr>
            <a:spLocks noGrp="1" noChangeArrowheads="1"/>
          </p:cNvSpPr>
          <p:nvPr>
            <p:ph idx="10"/>
          </p:nvPr>
        </p:nvSpPr>
        <p:spPr bwMode="auto">
          <a:xfrm>
            <a:off x="609601" y="1437145"/>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0" y="5324475"/>
            <a:ext cx="2189162"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9448800" y="-34925"/>
            <a:ext cx="1044769" cy="1043593"/>
          </a:xfrm>
          <a:prstGeom prst="line">
            <a:avLst/>
          </a:prstGeom>
          <a:ln w="25400">
            <a:solidFill>
              <a:srgbClr val="1A7FBF"/>
            </a:solidFill>
          </a:ln>
        </p:spPr>
        <p:style>
          <a:lnRef idx="1">
            <a:schemeClr val="accent1"/>
          </a:lnRef>
          <a:fillRef idx="0">
            <a:schemeClr val="accent1"/>
          </a:fillRef>
          <a:effectRef idx="0">
            <a:schemeClr val="accent1"/>
          </a:effectRef>
          <a:fontRef idx="minor">
            <a:schemeClr val="tx1"/>
          </a:fontRef>
        </p:style>
      </p:cxnSp>
      <p:pic>
        <p:nvPicPr>
          <p:cNvPr id="10"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02838" y="0"/>
            <a:ext cx="2189162"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03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1A7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p:nvPr userDrawn="1"/>
        </p:nvCxnSpPr>
        <p:spPr>
          <a:xfrm>
            <a:off x="11582400" y="6248400"/>
            <a:ext cx="609600" cy="6096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4"/>
          <p:cNvSpPr txBox="1">
            <a:spLocks noChangeArrowheads="1"/>
          </p:cNvSpPr>
          <p:nvPr userDrawn="1"/>
        </p:nvSpPr>
        <p:spPr bwMode="auto">
          <a:xfrm>
            <a:off x="609600" y="6337300"/>
            <a:ext cx="109728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800">
                <a:solidFill>
                  <a:srgbClr val="AACCE8"/>
                </a:solidFill>
              </a:rPr>
              <a:t>Proprietary &amp; Confidential:  The information contained herein is strictly confidential and is intended for internal review by the intended parties only. This presentation may contain general program overview for informational or marketing purposes only, is </a:t>
            </a:r>
          </a:p>
          <a:p>
            <a:pPr>
              <a:defRPr/>
            </a:pPr>
            <a:r>
              <a:rPr lang="en-US" sz="800">
                <a:solidFill>
                  <a:srgbClr val="AACCE8"/>
                </a:solidFill>
              </a:rPr>
              <a:t>non-binding and is subject to change by Complete Purchasing Services Inc. at its sole discretion.</a:t>
            </a:r>
          </a:p>
        </p:txBody>
      </p:sp>
      <p:cxnSp>
        <p:nvCxnSpPr>
          <p:cNvPr id="11" name="Straight Connector 10"/>
          <p:cNvCxnSpPr/>
          <p:nvPr userDrawn="1"/>
        </p:nvCxnSpPr>
        <p:spPr>
          <a:xfrm flipV="1">
            <a:off x="990600" y="-75414"/>
            <a:ext cx="1752600" cy="17442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2209800" cy="1810229"/>
          </a:xfrm>
          <a:prstGeom prst="rect">
            <a:avLst/>
          </a:prstGeom>
        </p:spPr>
      </p:pic>
      <p:sp>
        <p:nvSpPr>
          <p:cNvPr id="13" name="Rectangle 2"/>
          <p:cNvSpPr>
            <a:spLocks noGrp="1" noChangeArrowheads="1"/>
          </p:cNvSpPr>
          <p:nvPr>
            <p:ph type="title"/>
          </p:nvPr>
        </p:nvSpPr>
        <p:spPr bwMode="auto">
          <a:xfrm>
            <a:off x="609600" y="1990545"/>
            <a:ext cx="6400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4000" b="1">
                <a:solidFill>
                  <a:schemeClr val="bg1"/>
                </a:solidFill>
                <a:latin typeface="+mn-lt"/>
              </a:defRPr>
            </a:lvl1pPr>
          </a:lstStyle>
          <a:p>
            <a:pPr lvl="0"/>
            <a:r>
              <a:rPr lang="en-US" altLang="en-US"/>
              <a:t>Click to edit Master title style</a:t>
            </a:r>
          </a:p>
        </p:txBody>
      </p:sp>
      <p:sp>
        <p:nvSpPr>
          <p:cNvPr id="14" name="Rectangle 3"/>
          <p:cNvSpPr>
            <a:spLocks noGrp="1" noChangeArrowheads="1"/>
          </p:cNvSpPr>
          <p:nvPr>
            <p:ph idx="10"/>
          </p:nvPr>
        </p:nvSpPr>
        <p:spPr bwMode="auto">
          <a:xfrm>
            <a:off x="609600" y="2708881"/>
            <a:ext cx="6400800" cy="276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extLst>
      <p:ext uri="{BB962C8B-B14F-4D97-AF65-F5344CB8AC3E}">
        <p14:creationId xmlns:p14="http://schemas.microsoft.com/office/powerpoint/2010/main" val="334418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DFB1A-D1D9-4609-91DF-7FD9AFF6EB7E}" type="datetimeFigureOut">
              <a:rPr lang="en-CA" smtClean="0"/>
              <a:t>2021-12-06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8FB16-44B2-4A4C-BBF9-FD3086D5A0D8}" type="slidenum">
              <a:rPr lang="en-CA" smtClean="0"/>
              <a:t>‹#›</a:t>
            </a:fld>
            <a:endParaRPr lang="en-CA"/>
          </a:p>
        </p:txBody>
      </p:sp>
    </p:spTree>
    <p:extLst>
      <p:ext uri="{BB962C8B-B14F-4D97-AF65-F5344CB8AC3E}">
        <p14:creationId xmlns:p14="http://schemas.microsoft.com/office/powerpoint/2010/main" val="807948646"/>
      </p:ext>
    </p:extLst>
  </p:cSld>
  <p:clrMap bg1="lt1" tx1="dk1" bg2="lt2" tx2="dk2" accent1="accent1" accent2="accent2" accent3="accent3" accent4="accent4" accent5="accent5" accent6="accent6" hlink="hlink" folHlink="folHlink"/>
  <p:sldLayoutIdLst>
    <p:sldLayoutId id="2147483725" r:id="rId1"/>
    <p:sldLayoutId id="2147483728" r:id="rId2"/>
    <p:sldLayoutId id="2147483727"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28600"/>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066800"/>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533400" y="6337300"/>
            <a:ext cx="11049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900">
                <a:solidFill>
                  <a:schemeClr val="bg1">
                    <a:lumMod val="65000"/>
                  </a:schemeClr>
                </a:solidFill>
                <a:latin typeface="Calibri" panose="020F0502020204030204" pitchFamily="34" charset="0"/>
              </a:defRPr>
            </a:lvl1pPr>
          </a:lstStyle>
          <a:p>
            <a:pPr fontAlgn="base">
              <a:spcBef>
                <a:spcPct val="0"/>
              </a:spcBef>
              <a:spcAft>
                <a:spcPct val="0"/>
              </a:spcAft>
              <a:defRPr/>
            </a:pPr>
            <a:r>
              <a:rPr lang="en-US">
                <a:solidFill>
                  <a:srgbClr val="FFFFFF">
                    <a:lumMod val="65000"/>
                  </a:srgbClr>
                </a:solidFill>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endParaRPr lang="en-CA">
              <a:solidFill>
                <a:srgbClr val="FFFFFF">
                  <a:lumMod val="65000"/>
                </a:srgbClr>
              </a:solidFill>
            </a:endParaRPr>
          </a:p>
          <a:p>
            <a:pPr fontAlgn="base">
              <a:spcBef>
                <a:spcPct val="0"/>
              </a:spcBef>
              <a:spcAft>
                <a:spcPct val="0"/>
              </a:spcAft>
              <a:defRPr/>
            </a:pPr>
            <a:endParaRPr lang="en-US">
              <a:solidFill>
                <a:srgbClr val="FFFFFF">
                  <a:lumMod val="65000"/>
                </a:srgbClr>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6410BAA2-9E08-437A-86CA-DEA7E1F7EFB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543209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726"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spcBef>
          <a:spcPct val="0"/>
        </a:spcBef>
        <a:spcAft>
          <a:spcPct val="0"/>
        </a:spcAft>
        <a:defRPr sz="3200">
          <a:solidFill>
            <a:srgbClr val="448FCC"/>
          </a:solidFill>
          <a:latin typeface="Calibri" pitchFamily="34" charset="0"/>
          <a:ea typeface="+mj-ea"/>
          <a:cs typeface="+mj-cs"/>
        </a:defRPr>
      </a:lvl1pPr>
      <a:lvl2pPr algn="l" rtl="0" eaLnBrk="0" fontAlgn="base" hangingPunct="0">
        <a:spcBef>
          <a:spcPct val="0"/>
        </a:spcBef>
        <a:spcAft>
          <a:spcPct val="0"/>
        </a:spcAft>
        <a:defRPr sz="3200">
          <a:solidFill>
            <a:srgbClr val="448FCC"/>
          </a:solidFill>
          <a:latin typeface="Calibri" pitchFamily="34" charset="0"/>
        </a:defRPr>
      </a:lvl2pPr>
      <a:lvl3pPr algn="l" rtl="0" eaLnBrk="0" fontAlgn="base" hangingPunct="0">
        <a:spcBef>
          <a:spcPct val="0"/>
        </a:spcBef>
        <a:spcAft>
          <a:spcPct val="0"/>
        </a:spcAft>
        <a:defRPr sz="3200">
          <a:solidFill>
            <a:srgbClr val="448FCC"/>
          </a:solidFill>
          <a:latin typeface="Calibri" pitchFamily="34" charset="0"/>
        </a:defRPr>
      </a:lvl3pPr>
      <a:lvl4pPr algn="l" rtl="0" eaLnBrk="0" fontAlgn="base" hangingPunct="0">
        <a:spcBef>
          <a:spcPct val="0"/>
        </a:spcBef>
        <a:spcAft>
          <a:spcPct val="0"/>
        </a:spcAft>
        <a:defRPr sz="3200">
          <a:solidFill>
            <a:srgbClr val="448FCC"/>
          </a:solidFill>
          <a:latin typeface="Calibri" pitchFamily="34" charset="0"/>
        </a:defRPr>
      </a:lvl4pPr>
      <a:lvl5pPr algn="l" rtl="0" eaLnBrk="0" fontAlgn="base" hangingPunct="0">
        <a:spcBef>
          <a:spcPct val="0"/>
        </a:spcBef>
        <a:spcAft>
          <a:spcPct val="0"/>
        </a:spcAft>
        <a:defRPr sz="3200">
          <a:solidFill>
            <a:srgbClr val="448FCC"/>
          </a:solidFill>
          <a:latin typeface="Calibri" pitchFamily="34" charset="0"/>
        </a:defRPr>
      </a:lvl5pPr>
      <a:lvl6pPr marL="457200" algn="l" rtl="0" fontAlgn="base">
        <a:spcBef>
          <a:spcPct val="0"/>
        </a:spcBef>
        <a:spcAft>
          <a:spcPct val="0"/>
        </a:spcAft>
        <a:defRPr sz="2800" b="1">
          <a:solidFill>
            <a:srgbClr val="005DAA"/>
          </a:solidFill>
          <a:latin typeface="Minion" pitchFamily="18" charset="0"/>
        </a:defRPr>
      </a:lvl6pPr>
      <a:lvl7pPr marL="914400" algn="l" rtl="0" fontAlgn="base">
        <a:spcBef>
          <a:spcPct val="0"/>
        </a:spcBef>
        <a:spcAft>
          <a:spcPct val="0"/>
        </a:spcAft>
        <a:defRPr sz="2800" b="1">
          <a:solidFill>
            <a:srgbClr val="005DAA"/>
          </a:solidFill>
          <a:latin typeface="Minion" pitchFamily="18" charset="0"/>
        </a:defRPr>
      </a:lvl7pPr>
      <a:lvl8pPr marL="1371600" algn="l" rtl="0" fontAlgn="base">
        <a:spcBef>
          <a:spcPct val="0"/>
        </a:spcBef>
        <a:spcAft>
          <a:spcPct val="0"/>
        </a:spcAft>
        <a:defRPr sz="2800" b="1">
          <a:solidFill>
            <a:srgbClr val="005DAA"/>
          </a:solidFill>
          <a:latin typeface="Minion" pitchFamily="18" charset="0"/>
        </a:defRPr>
      </a:lvl8pPr>
      <a:lvl9pPr marL="1828800" algn="l" rtl="0" fontAlgn="base">
        <a:spcBef>
          <a:spcPct val="0"/>
        </a:spcBef>
        <a:spcAft>
          <a:spcPct val="0"/>
        </a:spcAft>
        <a:defRPr sz="2800" b="1">
          <a:solidFill>
            <a:srgbClr val="005DAA"/>
          </a:solidFill>
          <a:latin typeface="Minion" pitchFamily="18" charset="0"/>
        </a:defRPr>
      </a:lvl9pPr>
    </p:titleStyle>
    <p:bodyStyle>
      <a:lvl1pPr marL="228600" indent="-228600" algn="l" rtl="0" eaLnBrk="0" fontAlgn="base" hangingPunct="0">
        <a:spcBef>
          <a:spcPct val="20000"/>
        </a:spcBef>
        <a:spcAft>
          <a:spcPct val="0"/>
        </a:spcAft>
        <a:buChar char="•"/>
        <a:defRPr sz="2000">
          <a:solidFill>
            <a:schemeClr val="tx1"/>
          </a:solidFill>
          <a:latin typeface="Calibri" pitchFamily="34" charset="0"/>
          <a:ea typeface="+mn-ea"/>
          <a:cs typeface="+mn-cs"/>
        </a:defRPr>
      </a:lvl1pPr>
      <a:lvl2pPr marL="457200" indent="-228600" algn="l" rtl="0" eaLnBrk="0" fontAlgn="base" hangingPunct="0">
        <a:spcBef>
          <a:spcPct val="20000"/>
        </a:spcBef>
        <a:spcAft>
          <a:spcPct val="0"/>
        </a:spcAft>
        <a:buChar char="–"/>
        <a:defRPr>
          <a:solidFill>
            <a:schemeClr val="tx1"/>
          </a:solidFill>
          <a:latin typeface="Calibri" pitchFamily="34" charset="0"/>
        </a:defRPr>
      </a:lvl2pPr>
      <a:lvl3pPr marL="685800" indent="-228600" algn="l" rtl="0" eaLnBrk="0" fontAlgn="base" hangingPunct="0">
        <a:spcBef>
          <a:spcPct val="20000"/>
        </a:spcBef>
        <a:spcAft>
          <a:spcPct val="0"/>
        </a:spcAft>
        <a:buChar char="•"/>
        <a:defRPr sz="1600">
          <a:solidFill>
            <a:schemeClr val="tx1"/>
          </a:solidFill>
          <a:latin typeface="Calibri" pitchFamily="34" charset="0"/>
        </a:defRPr>
      </a:lvl3pPr>
      <a:lvl4pPr marL="914400" indent="-228600" algn="l" rtl="0" eaLnBrk="0" fontAlgn="base" hangingPunct="0">
        <a:spcBef>
          <a:spcPct val="20000"/>
        </a:spcBef>
        <a:spcAft>
          <a:spcPct val="0"/>
        </a:spcAft>
        <a:buChar char="–"/>
        <a:defRPr sz="1400">
          <a:solidFill>
            <a:schemeClr val="tx1"/>
          </a:solidFill>
          <a:latin typeface="Calibri" pitchFamily="34" charset="0"/>
        </a:defRPr>
      </a:lvl4pPr>
      <a:lvl5pPr marL="1143000" indent="-228600" algn="l" rtl="0" eaLnBrk="0" fontAlgn="base" hangingPunct="0">
        <a:spcBef>
          <a:spcPct val="20000"/>
        </a:spcBef>
        <a:spcAft>
          <a:spcPct val="0"/>
        </a:spcAft>
        <a:buChar char="»"/>
        <a:defRPr sz="1200">
          <a:solidFill>
            <a:schemeClr val="tx1"/>
          </a:solidFill>
          <a:latin typeface="Calibri" pitchFamily="34" charset="0"/>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DFB1A-D1D9-4609-91DF-7FD9AFF6EB7E}" type="datetimeFigureOut">
              <a:rPr lang="en-CA" smtClean="0"/>
              <a:t>2021-12-06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8FB16-44B2-4A4C-BBF9-FD3086D5A0D8}" type="slidenum">
              <a:rPr lang="en-CA" smtClean="0"/>
              <a:t>‹#›</a:t>
            </a:fld>
            <a:endParaRPr lang="en-CA"/>
          </a:p>
        </p:txBody>
      </p:sp>
    </p:spTree>
    <p:extLst>
      <p:ext uri="{BB962C8B-B14F-4D97-AF65-F5344CB8AC3E}">
        <p14:creationId xmlns:p14="http://schemas.microsoft.com/office/powerpoint/2010/main" val="23480887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28600"/>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066800"/>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533400" y="6337300"/>
            <a:ext cx="11049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900">
                <a:solidFill>
                  <a:schemeClr val="bg1">
                    <a:lumMod val="65000"/>
                  </a:schemeClr>
                </a:solidFill>
                <a:latin typeface="Calibri" panose="020F0502020204030204" pitchFamily="34" charset="0"/>
              </a:defRPr>
            </a:lvl1pPr>
          </a:lstStyle>
          <a:p>
            <a:pPr fontAlgn="base">
              <a:spcBef>
                <a:spcPct val="0"/>
              </a:spcBef>
              <a:spcAft>
                <a:spcPct val="0"/>
              </a:spcAft>
              <a:defRPr/>
            </a:pPr>
            <a:r>
              <a:rPr lang="en-US">
                <a:solidFill>
                  <a:srgbClr val="FFFFFF">
                    <a:lumMod val="65000"/>
                  </a:srgbClr>
                </a:solidFill>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endParaRPr lang="en-CA">
              <a:solidFill>
                <a:srgbClr val="FFFFFF">
                  <a:lumMod val="65000"/>
                </a:srgbClr>
              </a:solidFill>
            </a:endParaRPr>
          </a:p>
          <a:p>
            <a:pPr fontAlgn="base">
              <a:spcBef>
                <a:spcPct val="0"/>
              </a:spcBef>
              <a:spcAft>
                <a:spcPct val="0"/>
              </a:spcAft>
              <a:defRPr/>
            </a:pPr>
            <a:endParaRPr lang="en-US">
              <a:solidFill>
                <a:srgbClr val="FFFFFF">
                  <a:lumMod val="65000"/>
                </a:srgbClr>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69B9575E-4AB4-4714-BFE9-B88892A03D66}"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0342827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0" fontAlgn="base" hangingPunct="0">
        <a:spcBef>
          <a:spcPct val="0"/>
        </a:spcBef>
        <a:spcAft>
          <a:spcPct val="0"/>
        </a:spcAft>
        <a:defRPr sz="3200">
          <a:solidFill>
            <a:srgbClr val="448FCC"/>
          </a:solidFill>
          <a:latin typeface="Calibri" pitchFamily="34" charset="0"/>
          <a:ea typeface="+mj-ea"/>
          <a:cs typeface="+mj-cs"/>
        </a:defRPr>
      </a:lvl1pPr>
      <a:lvl2pPr algn="l" rtl="0" eaLnBrk="0" fontAlgn="base" hangingPunct="0">
        <a:spcBef>
          <a:spcPct val="0"/>
        </a:spcBef>
        <a:spcAft>
          <a:spcPct val="0"/>
        </a:spcAft>
        <a:defRPr sz="3200">
          <a:solidFill>
            <a:srgbClr val="448FCC"/>
          </a:solidFill>
          <a:latin typeface="Calibri" pitchFamily="34" charset="0"/>
        </a:defRPr>
      </a:lvl2pPr>
      <a:lvl3pPr algn="l" rtl="0" eaLnBrk="0" fontAlgn="base" hangingPunct="0">
        <a:spcBef>
          <a:spcPct val="0"/>
        </a:spcBef>
        <a:spcAft>
          <a:spcPct val="0"/>
        </a:spcAft>
        <a:defRPr sz="3200">
          <a:solidFill>
            <a:srgbClr val="448FCC"/>
          </a:solidFill>
          <a:latin typeface="Calibri" pitchFamily="34" charset="0"/>
        </a:defRPr>
      </a:lvl3pPr>
      <a:lvl4pPr algn="l" rtl="0" eaLnBrk="0" fontAlgn="base" hangingPunct="0">
        <a:spcBef>
          <a:spcPct val="0"/>
        </a:spcBef>
        <a:spcAft>
          <a:spcPct val="0"/>
        </a:spcAft>
        <a:defRPr sz="3200">
          <a:solidFill>
            <a:srgbClr val="448FCC"/>
          </a:solidFill>
          <a:latin typeface="Calibri" pitchFamily="34" charset="0"/>
        </a:defRPr>
      </a:lvl4pPr>
      <a:lvl5pPr algn="l" rtl="0" eaLnBrk="0" fontAlgn="base" hangingPunct="0">
        <a:spcBef>
          <a:spcPct val="0"/>
        </a:spcBef>
        <a:spcAft>
          <a:spcPct val="0"/>
        </a:spcAft>
        <a:defRPr sz="3200">
          <a:solidFill>
            <a:srgbClr val="448FCC"/>
          </a:solidFill>
          <a:latin typeface="Calibri" pitchFamily="34" charset="0"/>
        </a:defRPr>
      </a:lvl5pPr>
      <a:lvl6pPr marL="457200" algn="l" rtl="0" fontAlgn="base">
        <a:spcBef>
          <a:spcPct val="0"/>
        </a:spcBef>
        <a:spcAft>
          <a:spcPct val="0"/>
        </a:spcAft>
        <a:defRPr sz="2800" b="1">
          <a:solidFill>
            <a:srgbClr val="005DAA"/>
          </a:solidFill>
          <a:latin typeface="Minion" pitchFamily="18" charset="0"/>
        </a:defRPr>
      </a:lvl6pPr>
      <a:lvl7pPr marL="914400" algn="l" rtl="0" fontAlgn="base">
        <a:spcBef>
          <a:spcPct val="0"/>
        </a:spcBef>
        <a:spcAft>
          <a:spcPct val="0"/>
        </a:spcAft>
        <a:defRPr sz="2800" b="1">
          <a:solidFill>
            <a:srgbClr val="005DAA"/>
          </a:solidFill>
          <a:latin typeface="Minion" pitchFamily="18" charset="0"/>
        </a:defRPr>
      </a:lvl7pPr>
      <a:lvl8pPr marL="1371600" algn="l" rtl="0" fontAlgn="base">
        <a:spcBef>
          <a:spcPct val="0"/>
        </a:spcBef>
        <a:spcAft>
          <a:spcPct val="0"/>
        </a:spcAft>
        <a:defRPr sz="2800" b="1">
          <a:solidFill>
            <a:srgbClr val="005DAA"/>
          </a:solidFill>
          <a:latin typeface="Minion" pitchFamily="18" charset="0"/>
        </a:defRPr>
      </a:lvl8pPr>
      <a:lvl9pPr marL="1828800" algn="l" rtl="0" fontAlgn="base">
        <a:spcBef>
          <a:spcPct val="0"/>
        </a:spcBef>
        <a:spcAft>
          <a:spcPct val="0"/>
        </a:spcAft>
        <a:defRPr sz="2800" b="1">
          <a:solidFill>
            <a:srgbClr val="005DAA"/>
          </a:solidFill>
          <a:latin typeface="Minion" pitchFamily="18" charset="0"/>
        </a:defRPr>
      </a:lvl9pPr>
    </p:titleStyle>
    <p:bodyStyle>
      <a:lvl1pPr marL="228600" indent="-228600" algn="l" rtl="0" eaLnBrk="0" fontAlgn="base" hangingPunct="0">
        <a:spcBef>
          <a:spcPct val="20000"/>
        </a:spcBef>
        <a:spcAft>
          <a:spcPct val="0"/>
        </a:spcAft>
        <a:buChar char="•"/>
        <a:defRPr sz="2000">
          <a:solidFill>
            <a:schemeClr val="tx1"/>
          </a:solidFill>
          <a:latin typeface="Calibri" pitchFamily="34" charset="0"/>
          <a:ea typeface="+mn-ea"/>
          <a:cs typeface="+mn-cs"/>
        </a:defRPr>
      </a:lvl1pPr>
      <a:lvl2pPr marL="457200" indent="-228600" algn="l" rtl="0" eaLnBrk="0" fontAlgn="base" hangingPunct="0">
        <a:spcBef>
          <a:spcPct val="20000"/>
        </a:spcBef>
        <a:spcAft>
          <a:spcPct val="0"/>
        </a:spcAft>
        <a:buChar char="–"/>
        <a:defRPr>
          <a:solidFill>
            <a:schemeClr val="tx1"/>
          </a:solidFill>
          <a:latin typeface="Calibri" pitchFamily="34" charset="0"/>
        </a:defRPr>
      </a:lvl2pPr>
      <a:lvl3pPr marL="685800" indent="-228600" algn="l" rtl="0" eaLnBrk="0" fontAlgn="base" hangingPunct="0">
        <a:spcBef>
          <a:spcPct val="20000"/>
        </a:spcBef>
        <a:spcAft>
          <a:spcPct val="0"/>
        </a:spcAft>
        <a:buChar char="•"/>
        <a:defRPr sz="1600">
          <a:solidFill>
            <a:schemeClr val="tx1"/>
          </a:solidFill>
          <a:latin typeface="Calibri" pitchFamily="34" charset="0"/>
        </a:defRPr>
      </a:lvl3pPr>
      <a:lvl4pPr marL="914400" indent="-228600" algn="l" rtl="0" eaLnBrk="0" fontAlgn="base" hangingPunct="0">
        <a:spcBef>
          <a:spcPct val="20000"/>
        </a:spcBef>
        <a:spcAft>
          <a:spcPct val="0"/>
        </a:spcAft>
        <a:buChar char="–"/>
        <a:defRPr sz="1400">
          <a:solidFill>
            <a:schemeClr val="tx1"/>
          </a:solidFill>
          <a:latin typeface="Calibri" pitchFamily="34" charset="0"/>
        </a:defRPr>
      </a:lvl4pPr>
      <a:lvl5pPr marL="1143000" indent="-228600" algn="l" rtl="0" eaLnBrk="0" fontAlgn="base" hangingPunct="0">
        <a:spcBef>
          <a:spcPct val="20000"/>
        </a:spcBef>
        <a:spcAft>
          <a:spcPct val="0"/>
        </a:spcAft>
        <a:buChar char="»"/>
        <a:defRPr sz="1200">
          <a:solidFill>
            <a:schemeClr val="tx1"/>
          </a:solidFill>
          <a:latin typeface="Calibri" pitchFamily="34" charset="0"/>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28600"/>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066800"/>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533400" y="6337300"/>
            <a:ext cx="11049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900">
                <a:solidFill>
                  <a:schemeClr val="bg1">
                    <a:lumMod val="65000"/>
                  </a:schemeClr>
                </a:solidFill>
                <a:latin typeface="Calibri" panose="020F0502020204030204" pitchFamily="34" charset="0"/>
              </a:defRPr>
            </a:lvl1pPr>
          </a:lstStyle>
          <a:p>
            <a:pPr fontAlgn="base">
              <a:spcBef>
                <a:spcPct val="0"/>
              </a:spcBef>
              <a:spcAft>
                <a:spcPct val="0"/>
              </a:spcAft>
              <a:defRPr/>
            </a:pPr>
            <a:r>
              <a:rPr lang="en-US">
                <a:solidFill>
                  <a:srgbClr val="FFFFFF">
                    <a:lumMod val="65000"/>
                  </a:srgbClr>
                </a:solidFill>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endParaRPr lang="en-CA">
              <a:solidFill>
                <a:srgbClr val="FFFFFF">
                  <a:lumMod val="65000"/>
                </a:srgbClr>
              </a:solidFill>
            </a:endParaRPr>
          </a:p>
          <a:p>
            <a:pPr fontAlgn="base">
              <a:spcBef>
                <a:spcPct val="0"/>
              </a:spcBef>
              <a:spcAft>
                <a:spcPct val="0"/>
              </a:spcAft>
              <a:defRPr/>
            </a:pPr>
            <a:endParaRPr lang="en-US">
              <a:solidFill>
                <a:srgbClr val="FFFFFF">
                  <a:lumMod val="65000"/>
                </a:srgbClr>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1960E986-C386-49B1-AC37-A33092AD246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551097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eaLnBrk="0" fontAlgn="base" hangingPunct="0">
        <a:spcBef>
          <a:spcPct val="0"/>
        </a:spcBef>
        <a:spcAft>
          <a:spcPct val="0"/>
        </a:spcAft>
        <a:defRPr sz="3200">
          <a:solidFill>
            <a:srgbClr val="448FCC"/>
          </a:solidFill>
          <a:latin typeface="Calibri" pitchFamily="34" charset="0"/>
          <a:ea typeface="+mj-ea"/>
          <a:cs typeface="+mj-cs"/>
        </a:defRPr>
      </a:lvl1pPr>
      <a:lvl2pPr algn="l" rtl="0" eaLnBrk="0" fontAlgn="base" hangingPunct="0">
        <a:spcBef>
          <a:spcPct val="0"/>
        </a:spcBef>
        <a:spcAft>
          <a:spcPct val="0"/>
        </a:spcAft>
        <a:defRPr sz="3200">
          <a:solidFill>
            <a:srgbClr val="448FCC"/>
          </a:solidFill>
          <a:latin typeface="Calibri" pitchFamily="34" charset="0"/>
        </a:defRPr>
      </a:lvl2pPr>
      <a:lvl3pPr algn="l" rtl="0" eaLnBrk="0" fontAlgn="base" hangingPunct="0">
        <a:spcBef>
          <a:spcPct val="0"/>
        </a:spcBef>
        <a:spcAft>
          <a:spcPct val="0"/>
        </a:spcAft>
        <a:defRPr sz="3200">
          <a:solidFill>
            <a:srgbClr val="448FCC"/>
          </a:solidFill>
          <a:latin typeface="Calibri" pitchFamily="34" charset="0"/>
        </a:defRPr>
      </a:lvl3pPr>
      <a:lvl4pPr algn="l" rtl="0" eaLnBrk="0" fontAlgn="base" hangingPunct="0">
        <a:spcBef>
          <a:spcPct val="0"/>
        </a:spcBef>
        <a:spcAft>
          <a:spcPct val="0"/>
        </a:spcAft>
        <a:defRPr sz="3200">
          <a:solidFill>
            <a:srgbClr val="448FCC"/>
          </a:solidFill>
          <a:latin typeface="Calibri" pitchFamily="34" charset="0"/>
        </a:defRPr>
      </a:lvl4pPr>
      <a:lvl5pPr algn="l" rtl="0" eaLnBrk="0" fontAlgn="base" hangingPunct="0">
        <a:spcBef>
          <a:spcPct val="0"/>
        </a:spcBef>
        <a:spcAft>
          <a:spcPct val="0"/>
        </a:spcAft>
        <a:defRPr sz="3200">
          <a:solidFill>
            <a:srgbClr val="448FCC"/>
          </a:solidFill>
          <a:latin typeface="Calibri" pitchFamily="34" charset="0"/>
        </a:defRPr>
      </a:lvl5pPr>
      <a:lvl6pPr marL="457200" algn="l" rtl="0" fontAlgn="base">
        <a:spcBef>
          <a:spcPct val="0"/>
        </a:spcBef>
        <a:spcAft>
          <a:spcPct val="0"/>
        </a:spcAft>
        <a:defRPr sz="2800" b="1">
          <a:solidFill>
            <a:srgbClr val="005DAA"/>
          </a:solidFill>
          <a:latin typeface="Minion" pitchFamily="18" charset="0"/>
        </a:defRPr>
      </a:lvl6pPr>
      <a:lvl7pPr marL="914400" algn="l" rtl="0" fontAlgn="base">
        <a:spcBef>
          <a:spcPct val="0"/>
        </a:spcBef>
        <a:spcAft>
          <a:spcPct val="0"/>
        </a:spcAft>
        <a:defRPr sz="2800" b="1">
          <a:solidFill>
            <a:srgbClr val="005DAA"/>
          </a:solidFill>
          <a:latin typeface="Minion" pitchFamily="18" charset="0"/>
        </a:defRPr>
      </a:lvl7pPr>
      <a:lvl8pPr marL="1371600" algn="l" rtl="0" fontAlgn="base">
        <a:spcBef>
          <a:spcPct val="0"/>
        </a:spcBef>
        <a:spcAft>
          <a:spcPct val="0"/>
        </a:spcAft>
        <a:defRPr sz="2800" b="1">
          <a:solidFill>
            <a:srgbClr val="005DAA"/>
          </a:solidFill>
          <a:latin typeface="Minion" pitchFamily="18" charset="0"/>
        </a:defRPr>
      </a:lvl8pPr>
      <a:lvl9pPr marL="1828800" algn="l" rtl="0" fontAlgn="base">
        <a:spcBef>
          <a:spcPct val="0"/>
        </a:spcBef>
        <a:spcAft>
          <a:spcPct val="0"/>
        </a:spcAft>
        <a:defRPr sz="2800" b="1">
          <a:solidFill>
            <a:srgbClr val="005DAA"/>
          </a:solidFill>
          <a:latin typeface="Minion" pitchFamily="18" charset="0"/>
        </a:defRPr>
      </a:lvl9pPr>
    </p:titleStyle>
    <p:bodyStyle>
      <a:lvl1pPr marL="228600" indent="-228600" algn="l" rtl="0" eaLnBrk="0" fontAlgn="base" hangingPunct="0">
        <a:spcBef>
          <a:spcPct val="20000"/>
        </a:spcBef>
        <a:spcAft>
          <a:spcPct val="0"/>
        </a:spcAft>
        <a:buChar char="•"/>
        <a:defRPr sz="2000">
          <a:solidFill>
            <a:schemeClr val="tx1"/>
          </a:solidFill>
          <a:latin typeface="Calibri" pitchFamily="34" charset="0"/>
          <a:ea typeface="+mn-ea"/>
          <a:cs typeface="+mn-cs"/>
        </a:defRPr>
      </a:lvl1pPr>
      <a:lvl2pPr marL="457200" indent="-228600" algn="l" rtl="0" eaLnBrk="0" fontAlgn="base" hangingPunct="0">
        <a:spcBef>
          <a:spcPct val="20000"/>
        </a:spcBef>
        <a:spcAft>
          <a:spcPct val="0"/>
        </a:spcAft>
        <a:buChar char="–"/>
        <a:defRPr>
          <a:solidFill>
            <a:schemeClr val="tx1"/>
          </a:solidFill>
          <a:latin typeface="Calibri" pitchFamily="34" charset="0"/>
        </a:defRPr>
      </a:lvl2pPr>
      <a:lvl3pPr marL="685800" indent="-228600" algn="l" rtl="0" eaLnBrk="0" fontAlgn="base" hangingPunct="0">
        <a:spcBef>
          <a:spcPct val="20000"/>
        </a:spcBef>
        <a:spcAft>
          <a:spcPct val="0"/>
        </a:spcAft>
        <a:buChar char="•"/>
        <a:defRPr sz="1600">
          <a:solidFill>
            <a:schemeClr val="tx1"/>
          </a:solidFill>
          <a:latin typeface="Calibri" pitchFamily="34" charset="0"/>
        </a:defRPr>
      </a:lvl3pPr>
      <a:lvl4pPr marL="914400" indent="-228600" algn="l" rtl="0" eaLnBrk="0" fontAlgn="base" hangingPunct="0">
        <a:spcBef>
          <a:spcPct val="20000"/>
        </a:spcBef>
        <a:spcAft>
          <a:spcPct val="0"/>
        </a:spcAft>
        <a:buChar char="–"/>
        <a:defRPr sz="1400">
          <a:solidFill>
            <a:schemeClr val="tx1"/>
          </a:solidFill>
          <a:latin typeface="Calibri" pitchFamily="34" charset="0"/>
        </a:defRPr>
      </a:lvl4pPr>
      <a:lvl5pPr marL="1143000" indent="-228600" algn="l" rtl="0" eaLnBrk="0" fontAlgn="base" hangingPunct="0">
        <a:spcBef>
          <a:spcPct val="20000"/>
        </a:spcBef>
        <a:spcAft>
          <a:spcPct val="0"/>
        </a:spcAft>
        <a:buChar char="»"/>
        <a:defRPr sz="1200">
          <a:solidFill>
            <a:schemeClr val="tx1"/>
          </a:solidFill>
          <a:latin typeface="Calibri" pitchFamily="34" charset="0"/>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B705AA-1055-47AD-BB7A-6CD8C0E07E74}"/>
              </a:ext>
            </a:extLst>
          </p:cNvPr>
          <p:cNvSpPr>
            <a:spLocks noGrp="1"/>
          </p:cNvSpPr>
          <p:nvPr>
            <p:ph type="title"/>
          </p:nvPr>
        </p:nvSpPr>
        <p:spPr>
          <a:xfrm>
            <a:off x="838200" y="678655"/>
            <a:ext cx="10515600" cy="7794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7B60F8-27D3-40B7-95DF-C50F42B1D566}"/>
              </a:ext>
            </a:extLst>
          </p:cNvPr>
          <p:cNvSpPr>
            <a:spLocks noGrp="1"/>
          </p:cNvSpPr>
          <p:nvPr>
            <p:ph type="body" idx="1"/>
          </p:nvPr>
        </p:nvSpPr>
        <p:spPr>
          <a:xfrm>
            <a:off x="838200" y="164089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141244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619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842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4588"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96794F8-EF3E-4098-9607-D621C91C5DB2}"/>
              </a:ext>
            </a:extLst>
          </p:cNvPr>
          <p:cNvSpPr>
            <a:spLocks noGrp="1" noChangeArrowheads="1"/>
          </p:cNvSpPr>
          <p:nvPr>
            <p:ph type="title"/>
          </p:nvPr>
        </p:nvSpPr>
        <p:spPr bwMode="auto">
          <a:xfrm>
            <a:off x="609600" y="228600"/>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F723700-2309-4280-8D5F-F56943BB4C93}"/>
              </a:ext>
            </a:extLst>
          </p:cNvPr>
          <p:cNvSpPr>
            <a:spLocks noGrp="1" noChangeArrowheads="1"/>
          </p:cNvSpPr>
          <p:nvPr>
            <p:ph type="body" idx="1"/>
          </p:nvPr>
        </p:nvSpPr>
        <p:spPr bwMode="auto">
          <a:xfrm>
            <a:off x="609600" y="1066800"/>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6A7CB3F1-FFDE-4B65-970E-03B77868222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A7B4FB04-E4EF-4374-86E8-90903A139213}"/>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54A08C29-61C5-4235-9425-7921AF32307D}"/>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BDA8519-8642-4A04-B4A6-762064A5027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65" r:id="rId1"/>
  </p:sldLayoutIdLst>
  <p:txStyles>
    <p:titleStyle>
      <a:lvl1pPr algn="l" rtl="0" eaLnBrk="0" fontAlgn="base" hangingPunct="0">
        <a:spcBef>
          <a:spcPct val="0"/>
        </a:spcBef>
        <a:spcAft>
          <a:spcPct val="0"/>
        </a:spcAft>
        <a:defRPr sz="3200">
          <a:solidFill>
            <a:srgbClr val="448FCC"/>
          </a:solidFill>
          <a:latin typeface="Calibri" pitchFamily="34" charset="0"/>
          <a:ea typeface="+mj-ea"/>
          <a:cs typeface="+mj-cs"/>
        </a:defRPr>
      </a:lvl1pPr>
      <a:lvl2pPr algn="l" rtl="0" eaLnBrk="0" fontAlgn="base" hangingPunct="0">
        <a:spcBef>
          <a:spcPct val="0"/>
        </a:spcBef>
        <a:spcAft>
          <a:spcPct val="0"/>
        </a:spcAft>
        <a:defRPr sz="3200">
          <a:solidFill>
            <a:srgbClr val="448FCC"/>
          </a:solidFill>
          <a:latin typeface="Calibri" pitchFamily="34" charset="0"/>
        </a:defRPr>
      </a:lvl2pPr>
      <a:lvl3pPr algn="l" rtl="0" eaLnBrk="0" fontAlgn="base" hangingPunct="0">
        <a:spcBef>
          <a:spcPct val="0"/>
        </a:spcBef>
        <a:spcAft>
          <a:spcPct val="0"/>
        </a:spcAft>
        <a:defRPr sz="3200">
          <a:solidFill>
            <a:srgbClr val="448FCC"/>
          </a:solidFill>
          <a:latin typeface="Calibri" pitchFamily="34" charset="0"/>
        </a:defRPr>
      </a:lvl3pPr>
      <a:lvl4pPr algn="l" rtl="0" eaLnBrk="0" fontAlgn="base" hangingPunct="0">
        <a:spcBef>
          <a:spcPct val="0"/>
        </a:spcBef>
        <a:spcAft>
          <a:spcPct val="0"/>
        </a:spcAft>
        <a:defRPr sz="3200">
          <a:solidFill>
            <a:srgbClr val="448FCC"/>
          </a:solidFill>
          <a:latin typeface="Calibri" pitchFamily="34" charset="0"/>
        </a:defRPr>
      </a:lvl4pPr>
      <a:lvl5pPr algn="l" rtl="0" eaLnBrk="0" fontAlgn="base" hangingPunct="0">
        <a:spcBef>
          <a:spcPct val="0"/>
        </a:spcBef>
        <a:spcAft>
          <a:spcPct val="0"/>
        </a:spcAft>
        <a:defRPr sz="3200">
          <a:solidFill>
            <a:srgbClr val="448FCC"/>
          </a:solidFill>
          <a:latin typeface="Calibri" pitchFamily="34" charset="0"/>
        </a:defRPr>
      </a:lvl5pPr>
      <a:lvl6pPr marL="457200" algn="l" rtl="0" fontAlgn="base">
        <a:spcBef>
          <a:spcPct val="0"/>
        </a:spcBef>
        <a:spcAft>
          <a:spcPct val="0"/>
        </a:spcAft>
        <a:defRPr sz="2800" b="1">
          <a:solidFill>
            <a:srgbClr val="005DAA"/>
          </a:solidFill>
          <a:latin typeface="Minion" pitchFamily="18" charset="0"/>
        </a:defRPr>
      </a:lvl6pPr>
      <a:lvl7pPr marL="914400" algn="l" rtl="0" fontAlgn="base">
        <a:spcBef>
          <a:spcPct val="0"/>
        </a:spcBef>
        <a:spcAft>
          <a:spcPct val="0"/>
        </a:spcAft>
        <a:defRPr sz="2800" b="1">
          <a:solidFill>
            <a:srgbClr val="005DAA"/>
          </a:solidFill>
          <a:latin typeface="Minion" pitchFamily="18" charset="0"/>
        </a:defRPr>
      </a:lvl7pPr>
      <a:lvl8pPr marL="1371600" algn="l" rtl="0" fontAlgn="base">
        <a:spcBef>
          <a:spcPct val="0"/>
        </a:spcBef>
        <a:spcAft>
          <a:spcPct val="0"/>
        </a:spcAft>
        <a:defRPr sz="2800" b="1">
          <a:solidFill>
            <a:srgbClr val="005DAA"/>
          </a:solidFill>
          <a:latin typeface="Minion" pitchFamily="18" charset="0"/>
        </a:defRPr>
      </a:lvl8pPr>
      <a:lvl9pPr marL="1828800" algn="l" rtl="0" fontAlgn="base">
        <a:spcBef>
          <a:spcPct val="0"/>
        </a:spcBef>
        <a:spcAft>
          <a:spcPct val="0"/>
        </a:spcAft>
        <a:defRPr sz="2800" b="1">
          <a:solidFill>
            <a:srgbClr val="005DAA"/>
          </a:solidFill>
          <a:latin typeface="Minion" pitchFamily="18" charset="0"/>
        </a:defRPr>
      </a:lvl9pPr>
    </p:titleStyle>
    <p:bodyStyle>
      <a:lvl1pPr marL="228600" indent="-228600" algn="l" rtl="0" eaLnBrk="0" fontAlgn="base" hangingPunct="0">
        <a:spcBef>
          <a:spcPct val="20000"/>
        </a:spcBef>
        <a:spcAft>
          <a:spcPct val="0"/>
        </a:spcAft>
        <a:buChar char="•"/>
        <a:defRPr sz="2000">
          <a:solidFill>
            <a:schemeClr val="tx1"/>
          </a:solidFill>
          <a:latin typeface="Calibri" pitchFamily="34" charset="0"/>
          <a:ea typeface="+mn-ea"/>
          <a:cs typeface="+mn-cs"/>
        </a:defRPr>
      </a:lvl1pPr>
      <a:lvl2pPr marL="457200" indent="-228600" algn="l" rtl="0" eaLnBrk="0" fontAlgn="base" hangingPunct="0">
        <a:spcBef>
          <a:spcPct val="20000"/>
        </a:spcBef>
        <a:spcAft>
          <a:spcPct val="0"/>
        </a:spcAft>
        <a:buChar char="–"/>
        <a:defRPr>
          <a:solidFill>
            <a:schemeClr val="tx1"/>
          </a:solidFill>
          <a:latin typeface="Calibri" pitchFamily="34" charset="0"/>
        </a:defRPr>
      </a:lvl2pPr>
      <a:lvl3pPr marL="685800" indent="-228600" algn="l" rtl="0" eaLnBrk="0" fontAlgn="base" hangingPunct="0">
        <a:spcBef>
          <a:spcPct val="20000"/>
        </a:spcBef>
        <a:spcAft>
          <a:spcPct val="0"/>
        </a:spcAft>
        <a:buChar char="•"/>
        <a:defRPr sz="1600">
          <a:solidFill>
            <a:schemeClr val="tx1"/>
          </a:solidFill>
          <a:latin typeface="Calibri" pitchFamily="34" charset="0"/>
        </a:defRPr>
      </a:lvl3pPr>
      <a:lvl4pPr marL="914400" indent="-228600" algn="l" rtl="0" eaLnBrk="0" fontAlgn="base" hangingPunct="0">
        <a:spcBef>
          <a:spcPct val="20000"/>
        </a:spcBef>
        <a:spcAft>
          <a:spcPct val="0"/>
        </a:spcAft>
        <a:buChar char="–"/>
        <a:defRPr sz="1400">
          <a:solidFill>
            <a:schemeClr val="tx1"/>
          </a:solidFill>
          <a:latin typeface="Calibri" pitchFamily="34" charset="0"/>
        </a:defRPr>
      </a:lvl4pPr>
      <a:lvl5pPr marL="1143000" indent="-228600" algn="l" rtl="0" eaLnBrk="0" fontAlgn="base" hangingPunct="0">
        <a:spcBef>
          <a:spcPct val="20000"/>
        </a:spcBef>
        <a:spcAft>
          <a:spcPct val="0"/>
        </a:spcAft>
        <a:buChar char="»"/>
        <a:defRPr sz="1200">
          <a:solidFill>
            <a:schemeClr val="tx1"/>
          </a:solidFill>
          <a:latin typeface="Calibri" pitchFamily="34" charset="0"/>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jpeg"/><Relationship Id="rId18" Type="http://schemas.openxmlformats.org/officeDocument/2006/relationships/image" Target="../media/image114.png"/><Relationship Id="rId26" Type="http://schemas.openxmlformats.org/officeDocument/2006/relationships/image" Target="../media/image121.png"/><Relationship Id="rId3" Type="http://schemas.openxmlformats.org/officeDocument/2006/relationships/image" Target="../media/image99.png"/><Relationship Id="rId21" Type="http://schemas.openxmlformats.org/officeDocument/2006/relationships/image" Target="../media/image117.jpeg"/><Relationship Id="rId7" Type="http://schemas.openxmlformats.org/officeDocument/2006/relationships/image" Target="../media/image103.png"/><Relationship Id="rId12" Type="http://schemas.openxmlformats.org/officeDocument/2006/relationships/image" Target="../media/image108.jpeg"/><Relationship Id="rId17" Type="http://schemas.openxmlformats.org/officeDocument/2006/relationships/image" Target="../media/image113.png"/><Relationship Id="rId25" Type="http://schemas.openxmlformats.org/officeDocument/2006/relationships/image" Target="../media/image120.png"/><Relationship Id="rId2" Type="http://schemas.openxmlformats.org/officeDocument/2006/relationships/notesSlide" Target="../notesSlides/notesSlide9.xml"/><Relationship Id="rId16" Type="http://schemas.openxmlformats.org/officeDocument/2006/relationships/image" Target="../media/image112.jpeg"/><Relationship Id="rId20" Type="http://schemas.openxmlformats.org/officeDocument/2006/relationships/image" Target="../media/image116.jpeg"/><Relationship Id="rId1" Type="http://schemas.openxmlformats.org/officeDocument/2006/relationships/slideLayout" Target="../slideLayouts/slideLayout60.xml"/><Relationship Id="rId6" Type="http://schemas.openxmlformats.org/officeDocument/2006/relationships/image" Target="../media/image102.png"/><Relationship Id="rId11" Type="http://schemas.openxmlformats.org/officeDocument/2006/relationships/image" Target="../media/image107.jpeg"/><Relationship Id="rId24" Type="http://schemas.openxmlformats.org/officeDocument/2006/relationships/image" Target="../media/image119.jpeg"/><Relationship Id="rId5" Type="http://schemas.openxmlformats.org/officeDocument/2006/relationships/image" Target="../media/image101.jpeg"/><Relationship Id="rId15" Type="http://schemas.openxmlformats.org/officeDocument/2006/relationships/image" Target="../media/image111.png"/><Relationship Id="rId23" Type="http://schemas.openxmlformats.org/officeDocument/2006/relationships/image" Target="../media/image118.png"/><Relationship Id="rId10" Type="http://schemas.openxmlformats.org/officeDocument/2006/relationships/image" Target="../media/image106.png"/><Relationship Id="rId19" Type="http://schemas.openxmlformats.org/officeDocument/2006/relationships/image" Target="../media/image115.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10.jpeg"/><Relationship Id="rId22" Type="http://schemas.openxmlformats.org/officeDocument/2006/relationships/image" Target="../media/image8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image" Target="../media/image128.jpg"/><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36.jpe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jpeg"/></Relationships>
</file>

<file path=ppt/slides/_rels/slide20.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8.xml"/><Relationship Id="rId1" Type="http://schemas.openxmlformats.org/officeDocument/2006/relationships/slideLayout" Target="../slideLayouts/slideLayout53.xml"/><Relationship Id="rId4" Type="http://schemas.openxmlformats.org/officeDocument/2006/relationships/image" Target="../media/image131.png"/></Relationships>
</file>

<file path=ppt/slides/_rels/slide2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jpg"/><Relationship Id="rId1" Type="http://schemas.openxmlformats.org/officeDocument/2006/relationships/slideLayout" Target="../slideLayouts/slideLayout59.xml"/><Relationship Id="rId4" Type="http://schemas.openxmlformats.org/officeDocument/2006/relationships/image" Target="../media/image136.png"/></Relationships>
</file>

<file path=ppt/slides/_rels/slide2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notesSlide" Target="../notesSlides/notesSlide21.xml"/><Relationship Id="rId1" Type="http://schemas.openxmlformats.org/officeDocument/2006/relationships/slideLayout" Target="../slideLayouts/slideLayout48.xml"/><Relationship Id="rId5" Type="http://schemas.openxmlformats.org/officeDocument/2006/relationships/image" Target="../media/image23.png"/><Relationship Id="rId4" Type="http://schemas.openxmlformats.org/officeDocument/2006/relationships/image" Target="../media/image138.png"/></Relationships>
</file>

<file path=ppt/slides/_rels/slide25.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5.png"/><Relationship Id="rId21" Type="http://schemas.openxmlformats.org/officeDocument/2006/relationships/image" Target="../media/image63.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notesSlide" Target="../notesSlides/notesSlide6.xml"/><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20.xml"/><Relationship Id="rId6" Type="http://schemas.openxmlformats.org/officeDocument/2006/relationships/image" Target="../media/image48.png"/><Relationship Id="rId11" Type="http://schemas.openxmlformats.org/officeDocument/2006/relationships/image" Target="../media/image53.png"/><Relationship Id="rId24" Type="http://schemas.openxmlformats.org/officeDocument/2006/relationships/image" Target="../media/image66.png"/><Relationship Id="rId5" Type="http://schemas.openxmlformats.org/officeDocument/2006/relationships/image" Target="../media/image47.png"/><Relationship Id="rId15" Type="http://schemas.openxmlformats.org/officeDocument/2006/relationships/image" Target="../media/image57.png"/><Relationship Id="rId23" Type="http://schemas.openxmlformats.org/officeDocument/2006/relationships/image" Target="../media/image65.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 Id="rId22" Type="http://schemas.openxmlformats.org/officeDocument/2006/relationships/image" Target="../media/image64.png"/></Relationships>
</file>

<file path=ppt/slides/_rels/slide8.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18" Type="http://schemas.openxmlformats.org/officeDocument/2006/relationships/image" Target="../media/image82.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png"/><Relationship Id="rId2" Type="http://schemas.openxmlformats.org/officeDocument/2006/relationships/notesSlide" Target="../notesSlides/notesSlide7.xml"/><Relationship Id="rId16" Type="http://schemas.openxmlformats.org/officeDocument/2006/relationships/image" Target="../media/image80.jpeg"/><Relationship Id="rId1" Type="http://schemas.openxmlformats.org/officeDocument/2006/relationships/slideLayout" Target="../slideLayouts/slideLayout20.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4.png"/><Relationship Id="rId19" Type="http://schemas.openxmlformats.org/officeDocument/2006/relationships/image" Target="../media/image83.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s>
</file>

<file path=ppt/slides/_rels/slide9.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png"/><Relationship Id="rId17" Type="http://schemas.openxmlformats.org/officeDocument/2006/relationships/image" Target="../media/image98.png"/><Relationship Id="rId2" Type="http://schemas.openxmlformats.org/officeDocument/2006/relationships/notesSlide" Target="../notesSlides/notesSlide8.xml"/><Relationship Id="rId16" Type="http://schemas.openxmlformats.org/officeDocument/2006/relationships/image" Target="../media/image97.png"/><Relationship Id="rId1" Type="http://schemas.openxmlformats.org/officeDocument/2006/relationships/slideLayout" Target="../slideLayouts/slideLayout20.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5" Type="http://schemas.openxmlformats.org/officeDocument/2006/relationships/image" Target="../media/image9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4BE9A-E5D2-4080-9C22-2C5A11CD035E}"/>
              </a:ext>
            </a:extLst>
          </p:cNvPr>
          <p:cNvSpPr>
            <a:spLocks noGrp="1"/>
          </p:cNvSpPr>
          <p:nvPr>
            <p:ph type="ctrTitle"/>
          </p:nvPr>
        </p:nvSpPr>
        <p:spPr>
          <a:xfrm>
            <a:off x="838200" y="2253672"/>
            <a:ext cx="7335416" cy="2337783"/>
          </a:xfrm>
        </p:spPr>
        <p:txBody>
          <a:bodyPr>
            <a:noAutofit/>
          </a:bodyPr>
          <a:lstStyle/>
          <a:p>
            <a:r>
              <a:rPr lang="en-US" sz="4400" dirty="0">
                <a:solidFill>
                  <a:schemeClr val="accent1">
                    <a:lumMod val="50000"/>
                  </a:schemeClr>
                </a:solidFill>
              </a:rPr>
              <a:t>COMPLETE Introduction</a:t>
            </a:r>
            <a:br>
              <a:rPr lang="en-US" sz="4400" dirty="0">
                <a:solidFill>
                  <a:schemeClr val="accent1">
                    <a:lumMod val="50000"/>
                  </a:schemeClr>
                </a:solidFill>
              </a:rPr>
            </a:br>
            <a:br>
              <a:rPr lang="en-US" sz="4400" dirty="0">
                <a:solidFill>
                  <a:schemeClr val="accent1">
                    <a:lumMod val="50000"/>
                  </a:schemeClr>
                </a:solidFill>
              </a:rPr>
            </a:br>
            <a:br>
              <a:rPr lang="en-US" sz="3600" dirty="0">
                <a:solidFill>
                  <a:schemeClr val="accent1">
                    <a:lumMod val="50000"/>
                  </a:schemeClr>
                </a:solidFill>
              </a:rPr>
            </a:br>
            <a:endParaRPr lang="en-US" sz="3600" b="0" dirty="0"/>
          </a:p>
        </p:txBody>
      </p:sp>
      <p:sp>
        <p:nvSpPr>
          <p:cNvPr id="3" name="Subtitle 2">
            <a:extLst>
              <a:ext uri="{FF2B5EF4-FFF2-40B4-BE49-F238E27FC236}">
                <a16:creationId xmlns:a16="http://schemas.microsoft.com/office/drawing/2014/main" id="{279CED4B-AB52-4A28-B228-90F0E23084AA}"/>
              </a:ext>
            </a:extLst>
          </p:cNvPr>
          <p:cNvSpPr>
            <a:spLocks noGrp="1"/>
          </p:cNvSpPr>
          <p:nvPr>
            <p:ph type="subTitle" idx="1"/>
          </p:nvPr>
        </p:nvSpPr>
        <p:spPr>
          <a:xfrm>
            <a:off x="838200" y="5544766"/>
            <a:ext cx="6548582" cy="321013"/>
          </a:xfrm>
        </p:spPr>
        <p:txBody>
          <a:bodyPr>
            <a:noAutofit/>
          </a:bodyPr>
          <a:lstStyle/>
          <a:p>
            <a:r>
              <a:rPr lang="en-US" dirty="0"/>
              <a:t>November 2021</a:t>
            </a:r>
          </a:p>
        </p:txBody>
      </p:sp>
      <p:pic>
        <p:nvPicPr>
          <p:cNvPr id="6" name="Picture 5">
            <a:extLst>
              <a:ext uri="{FF2B5EF4-FFF2-40B4-BE49-F238E27FC236}">
                <a16:creationId xmlns:a16="http://schemas.microsoft.com/office/drawing/2014/main" id="{188DB189-FD3B-437F-B2D1-12A3E7B3094D}"/>
              </a:ext>
            </a:extLst>
          </p:cNvPr>
          <p:cNvPicPr>
            <a:picLocks noChangeAspect="1"/>
          </p:cNvPicPr>
          <p:nvPr/>
        </p:nvPicPr>
        <p:blipFill>
          <a:blip r:embed="rId2"/>
          <a:stretch>
            <a:fillRect/>
          </a:stretch>
        </p:blipFill>
        <p:spPr>
          <a:xfrm>
            <a:off x="2503202" y="3543143"/>
            <a:ext cx="2838450" cy="1390650"/>
          </a:xfrm>
          <a:prstGeom prst="rect">
            <a:avLst/>
          </a:prstGeom>
        </p:spPr>
      </p:pic>
    </p:spTree>
    <p:extLst>
      <p:ext uri="{BB962C8B-B14F-4D97-AF65-F5344CB8AC3E}">
        <p14:creationId xmlns:p14="http://schemas.microsoft.com/office/powerpoint/2010/main" val="322527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0ABC3CD-4ACD-4BF4-A8EA-2FC1FEB05399}"/>
              </a:ext>
            </a:extLst>
          </p:cNvPr>
          <p:cNvSpPr>
            <a:spLocks noGrp="1" noChangeArrowheads="1"/>
          </p:cNvSpPr>
          <p:nvPr>
            <p:ph type="title"/>
          </p:nvPr>
        </p:nvSpPr>
        <p:spPr>
          <a:xfrm>
            <a:off x="609600" y="527050"/>
            <a:ext cx="9947275" cy="715963"/>
          </a:xfrm>
        </p:spPr>
        <p:txBody>
          <a:bodyPr/>
          <a:lstStyle/>
          <a:p>
            <a:pPr algn="ctr">
              <a:defRPr/>
            </a:pPr>
            <a:r>
              <a:rPr lang="en-US" altLang="en-US" sz="3600" dirty="0">
                <a:latin typeface="+mn-lt"/>
              </a:rPr>
              <a:t>We Support Local &amp; Canadian Businesses</a:t>
            </a:r>
            <a:endParaRPr lang="en-CA" altLang="en-US" sz="3600" dirty="0">
              <a:latin typeface="+mn-lt"/>
            </a:endParaRPr>
          </a:p>
        </p:txBody>
      </p:sp>
      <p:pic>
        <p:nvPicPr>
          <p:cNvPr id="13315" name="Picture 25">
            <a:extLst>
              <a:ext uri="{FF2B5EF4-FFF2-40B4-BE49-F238E27FC236}">
                <a16:creationId xmlns:a16="http://schemas.microsoft.com/office/drawing/2014/main" id="{039EE500-A894-4233-ADF4-F4A8CB5455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6875" y="382588"/>
            <a:ext cx="1042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8">
            <a:extLst>
              <a:ext uri="{FF2B5EF4-FFF2-40B4-BE49-F238E27FC236}">
                <a16:creationId xmlns:a16="http://schemas.microsoft.com/office/drawing/2014/main" id="{266801F3-BBAD-4A67-ACF1-5E7110A00E7E}"/>
              </a:ext>
            </a:extLst>
          </p:cNvPr>
          <p:cNvSpPr txBox="1">
            <a:spLocks noChangeArrowheads="1"/>
          </p:cNvSpPr>
          <p:nvPr/>
        </p:nvSpPr>
        <p:spPr bwMode="auto">
          <a:xfrm>
            <a:off x="1233488" y="1535113"/>
            <a:ext cx="3733800" cy="33813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1600" b="1" dirty="0">
                <a:latin typeface="+mn-lt"/>
              </a:rPr>
              <a:t>A Few Local Supplier Examples…</a:t>
            </a:r>
            <a:endParaRPr lang="en-CA" altLang="en-US" sz="1600" b="1" dirty="0">
              <a:latin typeface="+mn-lt"/>
            </a:endParaRPr>
          </a:p>
        </p:txBody>
      </p:sp>
      <p:sp>
        <p:nvSpPr>
          <p:cNvPr id="13317" name="TextBox 11">
            <a:extLst>
              <a:ext uri="{FF2B5EF4-FFF2-40B4-BE49-F238E27FC236}">
                <a16:creationId xmlns:a16="http://schemas.microsoft.com/office/drawing/2014/main" id="{81129150-BCAD-4F33-8C7B-061CB9D8922E}"/>
              </a:ext>
            </a:extLst>
          </p:cNvPr>
          <p:cNvSpPr txBox="1">
            <a:spLocks noChangeArrowheads="1"/>
          </p:cNvSpPr>
          <p:nvPr/>
        </p:nvSpPr>
        <p:spPr bwMode="auto">
          <a:xfrm>
            <a:off x="5416550" y="1547813"/>
            <a:ext cx="5018088" cy="33813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1600" b="1" dirty="0">
                <a:latin typeface="+mn-lt"/>
              </a:rPr>
              <a:t>A Few Canadian Supplier Examples…</a:t>
            </a:r>
            <a:endParaRPr lang="en-CA" altLang="en-US" sz="1600" b="1" dirty="0">
              <a:latin typeface="+mn-lt"/>
            </a:endParaRPr>
          </a:p>
        </p:txBody>
      </p:sp>
      <p:pic>
        <p:nvPicPr>
          <p:cNvPr id="13318" name="Picture 29">
            <a:extLst>
              <a:ext uri="{FF2B5EF4-FFF2-40B4-BE49-F238E27FC236}">
                <a16:creationId xmlns:a16="http://schemas.microsoft.com/office/drawing/2014/main" id="{C731A315-DAAC-4F9B-A5DC-4D0A0DC265C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40413" y="2146300"/>
            <a:ext cx="108108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9">
            <a:extLst>
              <a:ext uri="{FF2B5EF4-FFF2-40B4-BE49-F238E27FC236}">
                <a16:creationId xmlns:a16="http://schemas.microsoft.com/office/drawing/2014/main" id="{D620079C-DF84-41E3-9C2A-4F952B2AEF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02513" y="2146300"/>
            <a:ext cx="8985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2">
            <a:extLst>
              <a:ext uri="{FF2B5EF4-FFF2-40B4-BE49-F238E27FC236}">
                <a16:creationId xmlns:a16="http://schemas.microsoft.com/office/drawing/2014/main" id="{A6DCDE8A-AA62-48F7-BE8D-FEAA3542CEE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2050" y="2076450"/>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3">
            <a:extLst>
              <a:ext uri="{FF2B5EF4-FFF2-40B4-BE49-F238E27FC236}">
                <a16:creationId xmlns:a16="http://schemas.microsoft.com/office/drawing/2014/main" id="{99165B58-B559-4141-B87D-93B774BB995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297988" y="4430713"/>
            <a:ext cx="865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8">
            <a:extLst>
              <a:ext uri="{FF2B5EF4-FFF2-40B4-BE49-F238E27FC236}">
                <a16:creationId xmlns:a16="http://schemas.microsoft.com/office/drawing/2014/main" id="{7CF682F6-2527-42AA-8DC9-20846D6C502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54688" y="2819400"/>
            <a:ext cx="1270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27">
            <a:extLst>
              <a:ext uri="{FF2B5EF4-FFF2-40B4-BE49-F238E27FC236}">
                <a16:creationId xmlns:a16="http://schemas.microsoft.com/office/drawing/2014/main" id="{3937C3A8-1B8F-49D7-A3FB-10892400890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200900" y="2738438"/>
            <a:ext cx="4524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25">
            <a:extLst>
              <a:ext uri="{FF2B5EF4-FFF2-40B4-BE49-F238E27FC236}">
                <a16:creationId xmlns:a16="http://schemas.microsoft.com/office/drawing/2014/main" id="{B38A7F60-8D0F-4125-8B2E-7AA00D67EE3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23238" y="2900363"/>
            <a:ext cx="9747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5">
            <a:extLst>
              <a:ext uri="{FF2B5EF4-FFF2-40B4-BE49-F238E27FC236}">
                <a16:creationId xmlns:a16="http://schemas.microsoft.com/office/drawing/2014/main" id="{3975C296-8DC6-41FC-A08A-A0AB422C3C3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494838" y="2762250"/>
            <a:ext cx="4873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6">
            <a:extLst>
              <a:ext uri="{FF2B5EF4-FFF2-40B4-BE49-F238E27FC236}">
                <a16:creationId xmlns:a16="http://schemas.microsoft.com/office/drawing/2014/main" id="{DDCD3D70-689C-4A8E-8A9A-3BCB2BE10C4A}"/>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820025" y="4254500"/>
            <a:ext cx="7810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7">
            <a:extLst>
              <a:ext uri="{FF2B5EF4-FFF2-40B4-BE49-F238E27FC236}">
                <a16:creationId xmlns:a16="http://schemas.microsoft.com/office/drawing/2014/main" id="{D22AF2C4-0B82-4551-9B2E-720B7109C4F0}"/>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096000" y="3711575"/>
            <a:ext cx="5683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21">
            <a:extLst>
              <a:ext uri="{FF2B5EF4-FFF2-40B4-BE49-F238E27FC236}">
                <a16:creationId xmlns:a16="http://schemas.microsoft.com/office/drawing/2014/main" id="{3A43C0F9-90D3-4C99-925E-9DA180A56658}"/>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494838" y="3632200"/>
            <a:ext cx="5429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28">
            <a:extLst>
              <a:ext uri="{FF2B5EF4-FFF2-40B4-BE49-F238E27FC236}">
                <a16:creationId xmlns:a16="http://schemas.microsoft.com/office/drawing/2014/main" id="{10571D1C-3340-4803-AE20-CF2F37184D55}"/>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50250" y="3657600"/>
            <a:ext cx="6508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30">
            <a:extLst>
              <a:ext uri="{FF2B5EF4-FFF2-40B4-BE49-F238E27FC236}">
                <a16:creationId xmlns:a16="http://schemas.microsoft.com/office/drawing/2014/main" id="{16B6079D-481D-4DB8-BB55-3EA6F82C26C1}"/>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851275" y="2786063"/>
            <a:ext cx="73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26">
            <a:extLst>
              <a:ext uri="{FF2B5EF4-FFF2-40B4-BE49-F238E27FC236}">
                <a16:creationId xmlns:a16="http://schemas.microsoft.com/office/drawing/2014/main" id="{F2673599-833E-4E3E-B522-5FAC551D916C}"/>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45188" y="4387850"/>
            <a:ext cx="125571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9">
            <a:extLst>
              <a:ext uri="{FF2B5EF4-FFF2-40B4-BE49-F238E27FC236}">
                <a16:creationId xmlns:a16="http://schemas.microsoft.com/office/drawing/2014/main" id="{B47EA424-6AA4-42B5-835B-0C2B480D10AE}"/>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00900" y="3594100"/>
            <a:ext cx="61912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1">
            <a:extLst>
              <a:ext uri="{FF2B5EF4-FFF2-40B4-BE49-F238E27FC236}">
                <a16:creationId xmlns:a16="http://schemas.microsoft.com/office/drawing/2014/main" id="{60F3004D-1165-4DB5-9F57-03AD8E02746E}"/>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395538" y="2844800"/>
            <a:ext cx="11382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2">
            <a:extLst>
              <a:ext uri="{FF2B5EF4-FFF2-40B4-BE49-F238E27FC236}">
                <a16:creationId xmlns:a16="http://schemas.microsoft.com/office/drawing/2014/main" id="{EC8AFD9A-3A9F-460E-BBED-4440F991CA65}"/>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6688" y="2062163"/>
            <a:ext cx="504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3">
            <a:extLst>
              <a:ext uri="{FF2B5EF4-FFF2-40B4-BE49-F238E27FC236}">
                <a16:creationId xmlns:a16="http://schemas.microsoft.com/office/drawing/2014/main" id="{19D457BC-5034-41E2-B146-1B1EBC50D9C2}"/>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851275" y="2071688"/>
            <a:ext cx="5984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1">
            <a:extLst>
              <a:ext uri="{FF2B5EF4-FFF2-40B4-BE49-F238E27FC236}">
                <a16:creationId xmlns:a16="http://schemas.microsoft.com/office/drawing/2014/main" id="{A3F8BDDF-052D-4692-9C29-ED8D714CD3D6}"/>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557463" y="2046288"/>
            <a:ext cx="6778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2">
            <a:extLst>
              <a:ext uri="{FF2B5EF4-FFF2-40B4-BE49-F238E27FC236}">
                <a16:creationId xmlns:a16="http://schemas.microsoft.com/office/drawing/2014/main" id="{3DF35B69-D143-4CBA-A126-56A1CA7DB98F}"/>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230313" y="3736975"/>
            <a:ext cx="9953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4">
            <a:extLst>
              <a:ext uri="{FF2B5EF4-FFF2-40B4-BE49-F238E27FC236}">
                <a16:creationId xmlns:a16="http://schemas.microsoft.com/office/drawing/2014/main" id="{B8D5E6F0-06AF-49FB-82CD-9E7C997167AA}"/>
              </a:ext>
            </a:extLst>
          </p:cNvPr>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3794125" y="3632200"/>
            <a:ext cx="9207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2" descr="A picture containing graphical user interface&#10;&#10;Description automatically generated">
            <a:extLst>
              <a:ext uri="{FF2B5EF4-FFF2-40B4-BE49-F238E27FC236}">
                <a16:creationId xmlns:a16="http://schemas.microsoft.com/office/drawing/2014/main" id="{E13C0972-B2F2-4F48-A7CC-110E04D67DF7}"/>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19150" y="2703513"/>
            <a:ext cx="17272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4">
            <a:extLst>
              <a:ext uri="{FF2B5EF4-FFF2-40B4-BE49-F238E27FC236}">
                <a16:creationId xmlns:a16="http://schemas.microsoft.com/office/drawing/2014/main" id="{25555712-7BAE-4890-B01B-820973440AAD}"/>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363788" y="3625850"/>
            <a:ext cx="1201737"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922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monitor&#10;&#10;Description automatically generated">
            <a:extLst>
              <a:ext uri="{FF2B5EF4-FFF2-40B4-BE49-F238E27FC236}">
                <a16:creationId xmlns:a16="http://schemas.microsoft.com/office/drawing/2014/main" id="{70B8CA1F-E573-4EA0-8A7C-8C46F68AB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188" y="1685925"/>
            <a:ext cx="7198609" cy="4046785"/>
          </a:xfrm>
          <a:prstGeom prst="rect">
            <a:avLst/>
          </a:prstGeom>
        </p:spPr>
      </p:pic>
      <p:sp>
        <p:nvSpPr>
          <p:cNvPr id="4" name="Title 3"/>
          <p:cNvSpPr>
            <a:spLocks noGrp="1"/>
          </p:cNvSpPr>
          <p:nvPr>
            <p:ph type="title"/>
          </p:nvPr>
        </p:nvSpPr>
        <p:spPr/>
        <p:txBody>
          <a:bodyPr/>
          <a:lstStyle/>
          <a:p>
            <a:r>
              <a:rPr lang="en-US" sz="4000" b="1" dirty="0">
                <a:latin typeface="+mn-lt"/>
              </a:rPr>
              <a:t>Simplified Sign On</a:t>
            </a:r>
            <a:endParaRPr lang="en-US" sz="2000" dirty="0">
              <a:latin typeface="+mn-lt"/>
            </a:endParaRPr>
          </a:p>
        </p:txBody>
      </p:sp>
      <p:sp>
        <p:nvSpPr>
          <p:cNvPr id="11" name="Content Placeholder 10"/>
          <p:cNvSpPr>
            <a:spLocks noGrp="1"/>
          </p:cNvSpPr>
          <p:nvPr>
            <p:ph idx="1"/>
          </p:nvPr>
        </p:nvSpPr>
        <p:spPr>
          <a:xfrm>
            <a:off x="609600" y="2106930"/>
            <a:ext cx="3924300" cy="2865120"/>
          </a:xfrm>
        </p:spPr>
        <p:txBody>
          <a:bodyPr>
            <a:normAutofit fontScale="77500" lnSpcReduction="20000"/>
          </a:bodyPr>
          <a:lstStyle/>
          <a:p>
            <a:pPr marL="0" indent="0">
              <a:buNone/>
            </a:pPr>
            <a:r>
              <a:rPr lang="en-US" dirty="0">
                <a:latin typeface="+mn-lt"/>
              </a:rPr>
              <a:t>One login to access…</a:t>
            </a:r>
          </a:p>
          <a:p>
            <a:r>
              <a:rPr lang="en-US" dirty="0">
                <a:latin typeface="+mn-lt"/>
              </a:rPr>
              <a:t>eCPS Purchasing</a:t>
            </a:r>
          </a:p>
          <a:p>
            <a:r>
              <a:rPr lang="en-US" dirty="0">
                <a:latin typeface="+mn-lt"/>
              </a:rPr>
              <a:t>eCPS Marketplace</a:t>
            </a:r>
          </a:p>
          <a:p>
            <a:r>
              <a:rPr lang="en-US" dirty="0">
                <a:latin typeface="+mn-lt"/>
              </a:rPr>
              <a:t>COMPLETE Dining Program</a:t>
            </a:r>
          </a:p>
          <a:p>
            <a:r>
              <a:rPr lang="en-US" dirty="0">
                <a:latin typeface="+mn-lt"/>
              </a:rPr>
              <a:t>COMPLETE Education Program</a:t>
            </a:r>
          </a:p>
          <a:p>
            <a:r>
              <a:rPr lang="en-US" dirty="0">
                <a:latin typeface="+mn-lt"/>
              </a:rPr>
              <a:t>eCPS Instructor</a:t>
            </a:r>
          </a:p>
          <a:p>
            <a:r>
              <a:rPr lang="en-US" dirty="0">
                <a:latin typeface="+mn-lt"/>
              </a:rPr>
              <a:t>And much more!</a:t>
            </a:r>
          </a:p>
        </p:txBody>
      </p:sp>
    </p:spTree>
    <p:extLst>
      <p:ext uri="{BB962C8B-B14F-4D97-AF65-F5344CB8AC3E}">
        <p14:creationId xmlns:p14="http://schemas.microsoft.com/office/powerpoint/2010/main" val="467458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419A-659B-418C-B5C4-491FB1B038BF}"/>
              </a:ext>
            </a:extLst>
          </p:cNvPr>
          <p:cNvSpPr>
            <a:spLocks noGrp="1"/>
          </p:cNvSpPr>
          <p:nvPr>
            <p:ph type="title"/>
          </p:nvPr>
        </p:nvSpPr>
        <p:spPr/>
        <p:txBody>
          <a:bodyPr/>
          <a:lstStyle/>
          <a:p>
            <a:r>
              <a:rPr lang="en-US" dirty="0"/>
              <a:t>eCPS – Home Page</a:t>
            </a:r>
          </a:p>
        </p:txBody>
      </p:sp>
      <p:pic>
        <p:nvPicPr>
          <p:cNvPr id="4" name="Content Placeholder 3">
            <a:extLst>
              <a:ext uri="{FF2B5EF4-FFF2-40B4-BE49-F238E27FC236}">
                <a16:creationId xmlns:a16="http://schemas.microsoft.com/office/drawing/2014/main" id="{17A8A3E2-E0A0-4B95-8413-973E1EAE25AB}"/>
              </a:ext>
            </a:extLst>
          </p:cNvPr>
          <p:cNvPicPr>
            <a:picLocks noGrp="1" noChangeAspect="1"/>
          </p:cNvPicPr>
          <p:nvPr>
            <p:ph idx="10"/>
          </p:nvPr>
        </p:nvPicPr>
        <p:blipFill>
          <a:blip r:embed="rId2"/>
          <a:stretch>
            <a:fillRect/>
          </a:stretch>
        </p:blipFill>
        <p:spPr>
          <a:xfrm>
            <a:off x="1909482" y="1243807"/>
            <a:ext cx="9055009" cy="4923117"/>
          </a:xfrm>
          <a:prstGeom prst="rect">
            <a:avLst/>
          </a:prstGeom>
        </p:spPr>
      </p:pic>
    </p:spTree>
    <p:extLst>
      <p:ext uri="{BB962C8B-B14F-4D97-AF65-F5344CB8AC3E}">
        <p14:creationId xmlns:p14="http://schemas.microsoft.com/office/powerpoint/2010/main" val="2680255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6696" y="1685926"/>
            <a:ext cx="7198607" cy="4046783"/>
          </a:xfrm>
          <a:prstGeom prst="rect">
            <a:avLst/>
          </a:prstGeom>
        </p:spPr>
      </p:pic>
      <p:sp>
        <p:nvSpPr>
          <p:cNvPr id="15362" name="Title 1"/>
          <p:cNvSpPr>
            <a:spLocks noGrp="1"/>
          </p:cNvSpPr>
          <p:nvPr>
            <p:ph type="title"/>
          </p:nvPr>
        </p:nvSpPr>
        <p:spPr/>
        <p:txBody>
          <a:bodyPr/>
          <a:lstStyle/>
          <a:p>
            <a:pPr algn="ctr"/>
            <a:r>
              <a:rPr lang="en-US" altLang="en-US" sz="4000" b="1" dirty="0">
                <a:latin typeface="+mn-lt"/>
              </a:rPr>
              <a:t>Knowledge </a:t>
            </a:r>
            <a:r>
              <a:rPr lang="en-US" altLang="en-US" sz="4000" b="1" i="1" u="sng" dirty="0">
                <a:latin typeface="+mn-lt"/>
              </a:rPr>
              <a:t>IS</a:t>
            </a:r>
            <a:r>
              <a:rPr lang="en-US" altLang="en-US" sz="4000" b="1" dirty="0">
                <a:latin typeface="+mn-lt"/>
              </a:rPr>
              <a:t> Power with eCPS Purchasing</a:t>
            </a:r>
          </a:p>
        </p:txBody>
      </p:sp>
    </p:spTree>
    <p:extLst>
      <p:ext uri="{BB962C8B-B14F-4D97-AF65-F5344CB8AC3E}">
        <p14:creationId xmlns:p14="http://schemas.microsoft.com/office/powerpoint/2010/main" val="705741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487649"/>
            <a:ext cx="10972800" cy="989458"/>
          </a:xfrm>
        </p:spPr>
        <p:txBody>
          <a:bodyPr>
            <a:noAutofit/>
          </a:bodyPr>
          <a:lstStyle/>
          <a:p>
            <a:pPr marL="0" indent="0" algn="ctr"/>
            <a:r>
              <a:rPr lang="en-US" b="1" dirty="0">
                <a:latin typeface="+mn-lt"/>
              </a:rPr>
              <a:t>Multi-Distributor Access</a:t>
            </a:r>
            <a:br>
              <a:rPr lang="en-US" b="1" dirty="0">
                <a:latin typeface="+mn-lt"/>
              </a:rPr>
            </a:br>
            <a:r>
              <a:rPr lang="en-US" sz="2000" b="0" dirty="0">
                <a:solidFill>
                  <a:schemeClr val="tx1"/>
                </a:solidFill>
                <a:latin typeface="+mn-lt"/>
              </a:rPr>
              <a:t>Easily create and place orders from multiple distributors. </a:t>
            </a:r>
            <a:endParaRPr lang="en-US" sz="3600" b="0" dirty="0">
              <a:solidFill>
                <a:schemeClr val="tx1"/>
              </a:solidFill>
              <a:latin typeface="+mn-lt"/>
            </a:endParaRPr>
          </a:p>
        </p:txBody>
      </p:sp>
      <p:pic>
        <p:nvPicPr>
          <p:cNvPr id="4" name="Picture 3"/>
          <p:cNvPicPr>
            <a:picLocks noChangeAspect="1"/>
          </p:cNvPicPr>
          <p:nvPr/>
        </p:nvPicPr>
        <p:blipFill>
          <a:blip r:embed="rId3"/>
          <a:stretch>
            <a:fillRect/>
          </a:stretch>
        </p:blipFill>
        <p:spPr>
          <a:xfrm>
            <a:off x="1650097" y="2052637"/>
            <a:ext cx="8891805" cy="3403618"/>
          </a:xfrm>
          <a:prstGeom prst="rect">
            <a:avLst/>
          </a:prstGeom>
          <a:ln w="6350">
            <a:solidFill>
              <a:srgbClr val="253E86"/>
            </a:solidFill>
          </a:ln>
        </p:spPr>
      </p:pic>
    </p:spTree>
    <p:extLst>
      <p:ext uri="{BB962C8B-B14F-4D97-AF65-F5344CB8AC3E}">
        <p14:creationId xmlns:p14="http://schemas.microsoft.com/office/powerpoint/2010/main" val="1360586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7238"/>
            <a:ext cx="5683250" cy="1247562"/>
          </a:xfrm>
        </p:spPr>
        <p:txBody>
          <a:bodyPr/>
          <a:lstStyle/>
          <a:p>
            <a:pPr marL="0" indent="0"/>
            <a:r>
              <a:rPr lang="en-US" sz="4000" b="1" dirty="0">
                <a:latin typeface="+mn-lt"/>
              </a:rPr>
              <a:t>Reporting Feature</a:t>
            </a:r>
            <a:br>
              <a:rPr lang="en-US" sz="4000" b="1" dirty="0">
                <a:latin typeface="+mn-lt"/>
              </a:rPr>
            </a:br>
            <a:r>
              <a:rPr lang="en-US" sz="1600" b="0" i="1" dirty="0">
                <a:latin typeface="+mn-lt"/>
              </a:rPr>
              <a:t>“Information is the resolution of uncertainty.” </a:t>
            </a:r>
            <a:br>
              <a:rPr lang="en-US" sz="1600" b="0" i="1" dirty="0">
                <a:latin typeface="+mn-lt"/>
              </a:rPr>
            </a:br>
            <a:r>
              <a:rPr lang="en-US" sz="1600" b="0" dirty="0">
                <a:latin typeface="+mn-lt"/>
              </a:rPr>
              <a:t>Claude Shannon</a:t>
            </a:r>
            <a:endParaRPr lang="en-US" sz="1800" b="0"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4318" y="1685926"/>
            <a:ext cx="7198607" cy="4046784"/>
          </a:xfrm>
          <a:prstGeom prst="rect">
            <a:avLst/>
          </a:prstGeom>
        </p:spPr>
      </p:pic>
    </p:spTree>
    <p:extLst>
      <p:ext uri="{BB962C8B-B14F-4D97-AF65-F5344CB8AC3E}">
        <p14:creationId xmlns:p14="http://schemas.microsoft.com/office/powerpoint/2010/main" val="2064044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609601" y="2341496"/>
            <a:ext cx="4645688" cy="1921893"/>
          </a:xfrm>
        </p:spPr>
        <p:txBody>
          <a:bodyPr/>
          <a:lstStyle/>
          <a:p>
            <a:pPr marL="0" indent="0">
              <a:spcBef>
                <a:spcPts val="0"/>
              </a:spcBef>
              <a:buNone/>
            </a:pPr>
            <a:r>
              <a:rPr lang="en-US" sz="4000" b="1" dirty="0">
                <a:solidFill>
                  <a:srgbClr val="253E86"/>
                </a:solidFill>
                <a:latin typeface="+mn-lt"/>
              </a:rPr>
              <a:t>Integrated Inventory</a:t>
            </a:r>
          </a:p>
          <a:p>
            <a:pPr marL="0" indent="0">
              <a:buNone/>
            </a:pPr>
            <a:r>
              <a:rPr lang="en-US" sz="1800" dirty="0">
                <a:latin typeface="+mn-lt"/>
              </a:rPr>
              <a:t>Staying on top of products on-hand and your budget has never been easier!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187" y="1410311"/>
            <a:ext cx="7181875" cy="40373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154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550157"/>
            <a:ext cx="5689601" cy="1551543"/>
          </a:xfrm>
        </p:spPr>
        <p:txBody>
          <a:bodyPr/>
          <a:lstStyle/>
          <a:p>
            <a:pPr marL="0" indent="0"/>
            <a:r>
              <a:rPr lang="en-US" sz="4000" dirty="0">
                <a:latin typeface="+mn-lt"/>
              </a:rPr>
              <a:t>eCPS </a:t>
            </a:r>
            <a:r>
              <a:rPr lang="en-US" sz="4000" dirty="0" err="1">
                <a:latin typeface="+mn-lt"/>
              </a:rPr>
              <a:t>MenuBuilder</a:t>
            </a:r>
            <a:br>
              <a:rPr lang="en-US" sz="4000" dirty="0">
                <a:latin typeface="+mn-lt"/>
              </a:rPr>
            </a:br>
            <a:r>
              <a:rPr lang="en-US" sz="2000" b="0" dirty="0">
                <a:solidFill>
                  <a:schemeClr val="tx1"/>
                </a:solidFill>
                <a:latin typeface="+mn-lt"/>
              </a:rPr>
              <a:t>An easy and cost effective way to create health and happiness for residents while alleviating unnecessary extra work for staff.</a:t>
            </a:r>
          </a:p>
        </p:txBody>
      </p:sp>
      <p:pic>
        <p:nvPicPr>
          <p:cNvPr id="3" name="Picture 2">
            <a:extLst>
              <a:ext uri="{FF2B5EF4-FFF2-40B4-BE49-F238E27FC236}">
                <a16:creationId xmlns:a16="http://schemas.microsoft.com/office/drawing/2014/main" id="{9417DA61-CF06-47ED-9D6C-7C18DA5F13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8381" y="0"/>
            <a:ext cx="5029200" cy="6172200"/>
          </a:xfrm>
          <a:prstGeom prst="rect">
            <a:avLst/>
          </a:prstGeom>
        </p:spPr>
      </p:pic>
    </p:spTree>
    <p:extLst>
      <p:ext uri="{BB962C8B-B14F-4D97-AF65-F5344CB8AC3E}">
        <p14:creationId xmlns:p14="http://schemas.microsoft.com/office/powerpoint/2010/main" val="4141438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6729565D-3977-4242-969F-683FF0485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396" y="1393317"/>
            <a:ext cx="7198608" cy="4046785"/>
          </a:xfrm>
          <a:prstGeom prst="rect">
            <a:avLst/>
          </a:prstGeom>
        </p:spPr>
      </p:pic>
      <p:sp>
        <p:nvSpPr>
          <p:cNvPr id="5" name="Title 4"/>
          <p:cNvSpPr>
            <a:spLocks noGrp="1"/>
          </p:cNvSpPr>
          <p:nvPr>
            <p:ph type="title"/>
          </p:nvPr>
        </p:nvSpPr>
        <p:spPr>
          <a:xfrm>
            <a:off x="762000" y="2226828"/>
            <a:ext cx="3988420" cy="2379761"/>
          </a:xfrm>
        </p:spPr>
        <p:txBody>
          <a:bodyPr/>
          <a:lstStyle/>
          <a:p>
            <a:r>
              <a:rPr lang="en-US" sz="4000" dirty="0">
                <a:latin typeface="+mn-lt"/>
              </a:rPr>
              <a:t>COMPLETE </a:t>
            </a:r>
            <a:br>
              <a:rPr lang="en-US" sz="4000" dirty="0">
                <a:latin typeface="+mn-lt"/>
              </a:rPr>
            </a:br>
            <a:r>
              <a:rPr lang="en-US" sz="4000" dirty="0">
                <a:latin typeface="+mn-lt"/>
              </a:rPr>
              <a:t>Recipes</a:t>
            </a:r>
            <a:br>
              <a:rPr lang="en-US" sz="4000" dirty="0">
                <a:latin typeface="+mn-lt"/>
              </a:rPr>
            </a:br>
            <a:r>
              <a:rPr lang="en-US" sz="2000" b="0" dirty="0">
                <a:latin typeface="+mn-lt"/>
              </a:rPr>
              <a:t>Standardized, creative, delicious, and flexible…your recipe for success starts with all of the </a:t>
            </a:r>
            <a:br>
              <a:rPr lang="en-US" sz="2000" b="0" dirty="0">
                <a:latin typeface="+mn-lt"/>
              </a:rPr>
            </a:br>
            <a:r>
              <a:rPr lang="en-US" sz="2000" b="0" dirty="0">
                <a:latin typeface="+mn-lt"/>
              </a:rPr>
              <a:t>right ingredients.</a:t>
            </a:r>
          </a:p>
        </p:txBody>
      </p:sp>
    </p:spTree>
    <p:extLst>
      <p:ext uri="{BB962C8B-B14F-4D97-AF65-F5344CB8AC3E}">
        <p14:creationId xmlns:p14="http://schemas.microsoft.com/office/powerpoint/2010/main" val="1623491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07573-05C9-4408-A8E1-4ADADDCCBD65}"/>
              </a:ext>
            </a:extLst>
          </p:cNvPr>
          <p:cNvSpPr>
            <a:spLocks noGrp="1"/>
          </p:cNvSpPr>
          <p:nvPr>
            <p:ph type="title"/>
          </p:nvPr>
        </p:nvSpPr>
        <p:spPr/>
        <p:txBody>
          <a:bodyPr/>
          <a:lstStyle/>
          <a:p>
            <a:r>
              <a:rPr lang="en-US" dirty="0"/>
              <a:t>REACH</a:t>
            </a:r>
          </a:p>
        </p:txBody>
      </p:sp>
      <p:sp>
        <p:nvSpPr>
          <p:cNvPr id="5" name="Content Placeholder 4">
            <a:extLst>
              <a:ext uri="{FF2B5EF4-FFF2-40B4-BE49-F238E27FC236}">
                <a16:creationId xmlns:a16="http://schemas.microsoft.com/office/drawing/2014/main" id="{4D54AB65-C1E0-4900-B6E2-84E46AB84458}"/>
              </a:ext>
            </a:extLst>
          </p:cNvPr>
          <p:cNvSpPr>
            <a:spLocks noGrp="1"/>
          </p:cNvSpPr>
          <p:nvPr>
            <p:ph idx="1"/>
          </p:nvPr>
        </p:nvSpPr>
        <p:spPr/>
        <p:txBody>
          <a:bodyPr/>
          <a:lstStyle/>
          <a:p>
            <a:endParaRPr lang="en-US" dirty="0"/>
          </a:p>
        </p:txBody>
      </p:sp>
      <p:sp>
        <p:nvSpPr>
          <p:cNvPr id="6" name="Rectangle 5">
            <a:extLst>
              <a:ext uri="{FF2B5EF4-FFF2-40B4-BE49-F238E27FC236}">
                <a16:creationId xmlns:a16="http://schemas.microsoft.com/office/drawing/2014/main" id="{00C3B9E5-0D3C-4059-8A9D-78D5C499B15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ACC2703-66FA-40D3-A465-580741E2BB14}"/>
              </a:ext>
            </a:extLst>
          </p:cNvPr>
          <p:cNvSpPr txBox="1"/>
          <p:nvPr/>
        </p:nvSpPr>
        <p:spPr>
          <a:xfrm>
            <a:off x="986975" y="1708058"/>
            <a:ext cx="1079862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‘COMPLETE’ EDUCATION</a:t>
            </a:r>
          </a:p>
        </p:txBody>
      </p:sp>
    </p:spTree>
    <p:extLst>
      <p:ext uri="{BB962C8B-B14F-4D97-AF65-F5344CB8AC3E}">
        <p14:creationId xmlns:p14="http://schemas.microsoft.com/office/powerpoint/2010/main" val="55559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EE23C-12DA-4BC4-89C8-70347E422FAE}"/>
              </a:ext>
            </a:extLst>
          </p:cNvPr>
          <p:cNvSpPr>
            <a:spLocks noGrp="1"/>
          </p:cNvSpPr>
          <p:nvPr>
            <p:ph type="title"/>
          </p:nvPr>
        </p:nvSpPr>
        <p:spPr>
          <a:xfrm>
            <a:off x="719308" y="199115"/>
            <a:ext cx="10990943" cy="1325563"/>
          </a:xfrm>
        </p:spPr>
        <p:txBody>
          <a:bodyPr>
            <a:normAutofit/>
          </a:bodyPr>
          <a:lstStyle/>
          <a:p>
            <a:r>
              <a:rPr lang="en-US" altLang="en-US" sz="4000" b="1" dirty="0">
                <a:latin typeface="Arial" panose="020B0604020202020204" pitchFamily="34" charset="0"/>
                <a:cs typeface="Arial" panose="020B0604020202020204" pitchFamily="34" charset="0"/>
              </a:rPr>
              <a:t>Our Family – Avendra Group of Companies</a:t>
            </a:r>
            <a:endParaRPr lang="en-US" sz="4000" b="1"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A5DE58BD-298B-43F6-BCCD-A6D9B72ACC3B}"/>
              </a:ext>
            </a:extLst>
          </p:cNvPr>
          <p:cNvPicPr>
            <a:picLocks noGrp="1" noChangeAspect="1"/>
          </p:cNvPicPr>
          <p:nvPr>
            <p:ph idx="1"/>
          </p:nvPr>
        </p:nvPicPr>
        <p:blipFill>
          <a:blip r:embed="rId3"/>
          <a:stretch>
            <a:fillRect/>
          </a:stretch>
        </p:blipFill>
        <p:spPr>
          <a:xfrm>
            <a:off x="1408996" y="1450233"/>
            <a:ext cx="2404446" cy="704064"/>
          </a:xfrm>
          <a:prstGeom prst="rect">
            <a:avLst/>
          </a:prstGeom>
        </p:spPr>
      </p:pic>
      <p:pic>
        <p:nvPicPr>
          <p:cNvPr id="5" name="Picture 4">
            <a:extLst>
              <a:ext uri="{FF2B5EF4-FFF2-40B4-BE49-F238E27FC236}">
                <a16:creationId xmlns:a16="http://schemas.microsoft.com/office/drawing/2014/main" id="{4EE95756-77C3-48B6-AFED-69AA1B599388}"/>
              </a:ext>
            </a:extLst>
          </p:cNvPr>
          <p:cNvPicPr/>
          <p:nvPr/>
        </p:nvPicPr>
        <p:blipFill>
          <a:blip r:embed="rId4"/>
          <a:stretch>
            <a:fillRect/>
          </a:stretch>
        </p:blipFill>
        <p:spPr>
          <a:xfrm>
            <a:off x="4271326" y="1501001"/>
            <a:ext cx="2987346" cy="686458"/>
          </a:xfrm>
          <a:prstGeom prst="rect">
            <a:avLst/>
          </a:prstGeom>
        </p:spPr>
      </p:pic>
      <p:pic>
        <p:nvPicPr>
          <p:cNvPr id="6" name="Picture 5">
            <a:extLst>
              <a:ext uri="{FF2B5EF4-FFF2-40B4-BE49-F238E27FC236}">
                <a16:creationId xmlns:a16="http://schemas.microsoft.com/office/drawing/2014/main" id="{5E5C64D6-E64F-4EC9-9EF9-9696F06D08E3}"/>
              </a:ext>
            </a:extLst>
          </p:cNvPr>
          <p:cNvPicPr>
            <a:picLocks noChangeAspect="1"/>
          </p:cNvPicPr>
          <p:nvPr/>
        </p:nvPicPr>
        <p:blipFill>
          <a:blip r:embed="rId5"/>
          <a:stretch>
            <a:fillRect/>
          </a:stretch>
        </p:blipFill>
        <p:spPr>
          <a:xfrm>
            <a:off x="7876691" y="1545462"/>
            <a:ext cx="2026836" cy="572283"/>
          </a:xfrm>
          <a:prstGeom prst="rect">
            <a:avLst/>
          </a:prstGeom>
        </p:spPr>
      </p:pic>
      <p:pic>
        <p:nvPicPr>
          <p:cNvPr id="7" name="Picture 3" descr="HPSI logo.jpg">
            <a:extLst>
              <a:ext uri="{FF2B5EF4-FFF2-40B4-BE49-F238E27FC236}">
                <a16:creationId xmlns:a16="http://schemas.microsoft.com/office/drawing/2014/main" id="{60E81004-2F56-4DC6-8AE2-A538CF8AEC6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9352" y="2341947"/>
            <a:ext cx="1274635" cy="85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Image result for pelican procurement">
            <a:extLst>
              <a:ext uri="{FF2B5EF4-FFF2-40B4-BE49-F238E27FC236}">
                <a16:creationId xmlns:a16="http://schemas.microsoft.com/office/drawing/2014/main" id="{3F962047-1FC8-4A6D-8646-FD7E6ECA9C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5774" y="2302871"/>
            <a:ext cx="113871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Image result for avendra">
            <a:extLst>
              <a:ext uri="{FF2B5EF4-FFF2-40B4-BE49-F238E27FC236}">
                <a16:creationId xmlns:a16="http://schemas.microsoft.com/office/drawing/2014/main" id="{80BF6023-1080-4B30-9462-482889F6AB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1610" y="3024367"/>
            <a:ext cx="3891235" cy="115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ARAMARK_Logo_HRZ.jpg">
            <a:extLst>
              <a:ext uri="{FF2B5EF4-FFF2-40B4-BE49-F238E27FC236}">
                <a16:creationId xmlns:a16="http://schemas.microsoft.com/office/drawing/2014/main" id="{A3A87C23-0C8C-4247-8DD1-AE383BDCC57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75784" y="4763258"/>
            <a:ext cx="2782888" cy="70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328613FE-35E8-4098-BFAC-2207039C5AEC}"/>
              </a:ext>
            </a:extLst>
          </p:cNvPr>
          <p:cNvSpPr/>
          <p:nvPr/>
        </p:nvSpPr>
        <p:spPr>
          <a:xfrm>
            <a:off x="5977215" y="3244334"/>
            <a:ext cx="237565" cy="369332"/>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 </a:t>
            </a:r>
          </a:p>
        </p:txBody>
      </p:sp>
      <p:sp>
        <p:nvSpPr>
          <p:cNvPr id="14" name="Rectangle 13">
            <a:extLst>
              <a:ext uri="{FF2B5EF4-FFF2-40B4-BE49-F238E27FC236}">
                <a16:creationId xmlns:a16="http://schemas.microsoft.com/office/drawing/2014/main" id="{49370989-9237-413C-98E9-EDB1F08C09CF}"/>
              </a:ext>
            </a:extLst>
          </p:cNvPr>
          <p:cNvSpPr/>
          <p:nvPr/>
        </p:nvSpPr>
        <p:spPr>
          <a:xfrm rot="10800000" flipV="1">
            <a:off x="2331720" y="4179772"/>
            <a:ext cx="6663690" cy="369332"/>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Powere</a:t>
            </a:r>
            <a:r>
              <a:rPr kumimoji="0" lang="en-US" altLang="en-US" sz="18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d </a:t>
            </a:r>
            <a:r>
              <a:rPr kumimoji="0" lang="en-US" alt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By </a:t>
            </a:r>
          </a:p>
        </p:txBody>
      </p:sp>
      <p:sp>
        <p:nvSpPr>
          <p:cNvPr id="16" name="Rectangle 3">
            <a:extLst>
              <a:ext uri="{FF2B5EF4-FFF2-40B4-BE49-F238E27FC236}">
                <a16:creationId xmlns:a16="http://schemas.microsoft.com/office/drawing/2014/main" id="{E63DFF07-2C45-4619-989E-8DADD0EBD27D}"/>
              </a:ext>
            </a:extLst>
          </p:cNvPr>
          <p:cNvSpPr txBox="1">
            <a:spLocks noChangeArrowheads="1"/>
          </p:cNvSpPr>
          <p:nvPr/>
        </p:nvSpPr>
        <p:spPr bwMode="auto">
          <a:xfrm>
            <a:off x="2006278" y="5467164"/>
            <a:ext cx="7492052" cy="80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altLang="en-US" sz="2000" b="1" i="1" u="none" strike="noStrike" kern="0" cap="none" spc="0" normalizeH="0" baseline="0" noProof="0" dirty="0">
                <a:ln>
                  <a:noFill/>
                </a:ln>
                <a:solidFill>
                  <a:prstClr val="black"/>
                </a:solidFill>
                <a:effectLst/>
                <a:uLnTx/>
                <a:uFillTx/>
                <a:latin typeface="Calibri" panose="020F0502020204030204" pitchFamily="34" charset="0"/>
                <a:ea typeface="+mn-ea"/>
                <a:cs typeface="+mn-cs"/>
              </a:rPr>
              <a:t>“Delivering Experiences that Enrich and Nourish Lives”</a:t>
            </a:r>
          </a:p>
        </p:txBody>
      </p:sp>
      <p:pic>
        <p:nvPicPr>
          <p:cNvPr id="18" name="Picture 17">
            <a:extLst>
              <a:ext uri="{FF2B5EF4-FFF2-40B4-BE49-F238E27FC236}">
                <a16:creationId xmlns:a16="http://schemas.microsoft.com/office/drawing/2014/main" id="{50BCFD6B-CBEF-4EE0-A586-F21CEE6A7D0F}"/>
              </a:ext>
            </a:extLst>
          </p:cNvPr>
          <p:cNvPicPr>
            <a:picLocks noChangeAspect="1"/>
          </p:cNvPicPr>
          <p:nvPr/>
        </p:nvPicPr>
        <p:blipFill>
          <a:blip r:embed="rId10"/>
          <a:stretch>
            <a:fillRect/>
          </a:stretch>
        </p:blipFill>
        <p:spPr>
          <a:xfrm>
            <a:off x="6214780" y="2395381"/>
            <a:ext cx="1717676" cy="679436"/>
          </a:xfrm>
          <a:prstGeom prst="rect">
            <a:avLst/>
          </a:prstGeom>
        </p:spPr>
      </p:pic>
      <p:pic>
        <p:nvPicPr>
          <p:cNvPr id="20" name="Picture 8" descr="IPS">
            <a:extLst>
              <a:ext uri="{FF2B5EF4-FFF2-40B4-BE49-F238E27FC236}">
                <a16:creationId xmlns:a16="http://schemas.microsoft.com/office/drawing/2014/main" id="{2EB6C1DC-8B2D-4A29-B260-702CC7A45E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94929" y="2359981"/>
            <a:ext cx="1717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94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10" presetClass="entr" presetSubtype="0" fill="hold" grpId="0" nodeType="afterEffect">
                                  <p:stCondLst>
                                    <p:cond delay="50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2000"/>
                                        <p:tgtEl>
                                          <p:spTgt spid="16"/>
                                        </p:tgtEl>
                                      </p:cBhvr>
                                    </p:animEffect>
                                  </p:childTnLst>
                                </p:cTn>
                              </p:par>
                            </p:childTnLst>
                          </p:cTn>
                        </p:par>
                        <p:par>
                          <p:cTn id="55" fill="hold">
                            <p:stCondLst>
                              <p:cond delay="3500"/>
                            </p:stCondLst>
                            <p:childTnLst>
                              <p:par>
                                <p:cTn id="56" presetID="14" presetClass="entr" presetSubtype="1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randombar(horizontal)">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1" y="527843"/>
            <a:ext cx="10972800" cy="996157"/>
          </a:xfrm>
        </p:spPr>
        <p:txBody>
          <a:bodyPr>
            <a:noAutofit/>
          </a:bodyPr>
          <a:lstStyle/>
          <a:p>
            <a:r>
              <a:rPr lang="en-US" sz="3600" b="1" dirty="0">
                <a:latin typeface="+mn-lt"/>
              </a:rPr>
              <a:t>eCPS Instructor… </a:t>
            </a:r>
            <a:br>
              <a:rPr lang="en-US" sz="3600" b="1" dirty="0">
                <a:latin typeface="+mn-lt"/>
              </a:rPr>
            </a:br>
            <a:r>
              <a:rPr lang="en-US" sz="3600" b="1" dirty="0">
                <a:latin typeface="+mn-lt"/>
              </a:rPr>
              <a:t>Staff Training Made </a:t>
            </a:r>
            <a:r>
              <a:rPr lang="en-US" sz="3600" b="1" i="1" dirty="0">
                <a:latin typeface="+mn-lt"/>
              </a:rPr>
              <a:t>Easy from a Distance!</a:t>
            </a:r>
            <a:endParaRPr lang="en-US" sz="3600" dirty="0">
              <a:latin typeface="+mn-lt"/>
            </a:endParaRPr>
          </a:p>
        </p:txBody>
      </p:sp>
      <p:sp>
        <p:nvSpPr>
          <p:cNvPr id="3" name="Content Placeholder 2"/>
          <p:cNvSpPr>
            <a:spLocks noGrp="1"/>
          </p:cNvSpPr>
          <p:nvPr>
            <p:ph idx="10"/>
          </p:nvPr>
        </p:nvSpPr>
        <p:spPr>
          <a:xfrm>
            <a:off x="609601" y="2125122"/>
            <a:ext cx="5128254" cy="2394626"/>
          </a:xfrm>
        </p:spPr>
        <p:txBody>
          <a:bodyPr>
            <a:noAutofit/>
          </a:bodyPr>
          <a:lstStyle/>
          <a:p>
            <a:pPr>
              <a:defRPr/>
            </a:pPr>
            <a:r>
              <a:rPr lang="en-US" sz="2400" b="1" dirty="0">
                <a:latin typeface="+mn-lt"/>
              </a:rPr>
              <a:t>Plan</a:t>
            </a:r>
            <a:r>
              <a:rPr lang="en-US" sz="2400" dirty="0">
                <a:latin typeface="+mn-lt"/>
              </a:rPr>
              <a:t> the training schedule for all staff members.</a:t>
            </a:r>
          </a:p>
          <a:p>
            <a:pPr>
              <a:defRPr/>
            </a:pPr>
            <a:r>
              <a:rPr lang="en-US" sz="2400" b="1" dirty="0">
                <a:latin typeface="+mn-lt"/>
              </a:rPr>
              <a:t>Assign </a:t>
            </a:r>
            <a:r>
              <a:rPr lang="en-US" sz="2400" dirty="0">
                <a:latin typeface="+mn-lt"/>
              </a:rPr>
              <a:t>specific or custom training modules, videos, or documents.</a:t>
            </a:r>
          </a:p>
          <a:p>
            <a:pPr>
              <a:defRPr/>
            </a:pPr>
            <a:r>
              <a:rPr lang="en-US" sz="2400" b="1" dirty="0">
                <a:latin typeface="+mn-lt"/>
              </a:rPr>
              <a:t>Track</a:t>
            </a:r>
            <a:r>
              <a:rPr lang="en-US" sz="2400" dirty="0">
                <a:latin typeface="+mn-lt"/>
              </a:rPr>
              <a:t> the progress of each employee.</a:t>
            </a:r>
            <a:endParaRPr lang="en-CA" sz="2400" dirty="0">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7855" y="1614364"/>
            <a:ext cx="6349370" cy="397855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2925" y="5354469"/>
            <a:ext cx="2018109" cy="667395"/>
          </a:xfrm>
          <a:prstGeom prst="rect">
            <a:avLst/>
          </a:prstGeom>
        </p:spPr>
      </p:pic>
    </p:spTree>
    <p:extLst>
      <p:ext uri="{BB962C8B-B14F-4D97-AF65-F5344CB8AC3E}">
        <p14:creationId xmlns:p14="http://schemas.microsoft.com/office/powerpoint/2010/main" val="3021521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451643"/>
            <a:ext cx="10972800" cy="929482"/>
          </a:xfrm>
        </p:spPr>
        <p:txBody>
          <a:bodyPr/>
          <a:lstStyle/>
          <a:p>
            <a:pPr marL="0" indent="0" algn="ctr"/>
            <a:r>
              <a:rPr lang="en-US" sz="3200" b="1" dirty="0">
                <a:latin typeface="+mn-lt"/>
              </a:rPr>
              <a:t>The COMPLETE Education Program...</a:t>
            </a:r>
            <a:br>
              <a:rPr lang="en-US" sz="3200" b="1" dirty="0">
                <a:latin typeface="+mn-lt"/>
              </a:rPr>
            </a:br>
            <a:r>
              <a:rPr lang="en-US" sz="2800" i="1" dirty="0">
                <a:latin typeface="+mn-lt"/>
              </a:rPr>
              <a:t>A</a:t>
            </a:r>
            <a:r>
              <a:rPr lang="en-US" sz="2800" b="1" i="1" dirty="0">
                <a:latin typeface="+mn-lt"/>
              </a:rPr>
              <a:t>n opportunity for everyone to learn, share, and grow!</a:t>
            </a:r>
            <a:endParaRPr lang="en-US" sz="3200" b="1" i="1" dirty="0">
              <a:latin typeface="+mn-lt"/>
            </a:endParaRPr>
          </a:p>
        </p:txBody>
      </p:sp>
      <p:pic>
        <p:nvPicPr>
          <p:cNvPr id="2" name="Picture 1"/>
          <p:cNvPicPr>
            <a:picLocks noChangeAspect="1"/>
          </p:cNvPicPr>
          <p:nvPr/>
        </p:nvPicPr>
        <p:blipFill>
          <a:blip r:embed="rId3"/>
          <a:stretch>
            <a:fillRect/>
          </a:stretch>
        </p:blipFill>
        <p:spPr>
          <a:xfrm>
            <a:off x="765642" y="1628775"/>
            <a:ext cx="10569108" cy="4253589"/>
          </a:xfrm>
          <a:prstGeom prst="rect">
            <a:avLst/>
          </a:prstGeom>
        </p:spPr>
      </p:pic>
    </p:spTree>
    <p:extLst>
      <p:ext uri="{BB962C8B-B14F-4D97-AF65-F5344CB8AC3E}">
        <p14:creationId xmlns:p14="http://schemas.microsoft.com/office/powerpoint/2010/main" val="754129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1" y="527843"/>
            <a:ext cx="10972800" cy="853282"/>
          </a:xfrm>
        </p:spPr>
        <p:txBody>
          <a:bodyPr>
            <a:noAutofit/>
          </a:bodyPr>
          <a:lstStyle/>
          <a:p>
            <a:pPr marL="0" indent="0" algn="ctr"/>
            <a:r>
              <a:rPr lang="en-US" altLang="en-US" b="1" dirty="0">
                <a:latin typeface="+mn-lt"/>
              </a:rPr>
              <a:t>COMPLETE Webcast Series</a:t>
            </a:r>
            <a:br>
              <a:rPr lang="en-US" altLang="en-US" sz="3600" dirty="0">
                <a:latin typeface="+mn-lt"/>
              </a:rPr>
            </a:br>
            <a:r>
              <a:rPr lang="en-US" altLang="en-US" sz="2000" dirty="0">
                <a:solidFill>
                  <a:schemeClr val="tx1"/>
                </a:solidFill>
                <a:latin typeface="+mn-lt"/>
              </a:rPr>
              <a:t>Cutting-edge education (in one hour or less) from the comfort of your office.</a:t>
            </a:r>
            <a:endParaRPr lang="en-US" sz="2000" dirty="0">
              <a:solidFill>
                <a:schemeClr val="tx1"/>
              </a:solidFill>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1" y="1652778"/>
            <a:ext cx="6858000" cy="4352544"/>
          </a:xfrm>
          <a:prstGeom prst="rect">
            <a:avLst/>
          </a:prstGeom>
        </p:spPr>
      </p:pic>
    </p:spTree>
    <p:extLst>
      <p:ext uri="{BB962C8B-B14F-4D97-AF65-F5344CB8AC3E}">
        <p14:creationId xmlns:p14="http://schemas.microsoft.com/office/powerpoint/2010/main" val="3411248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le&#10;&#10;Description automatically generated">
            <a:extLst>
              <a:ext uri="{FF2B5EF4-FFF2-40B4-BE49-F238E27FC236}">
                <a16:creationId xmlns:a16="http://schemas.microsoft.com/office/drawing/2014/main" id="{B431B4DD-318C-4D5D-8659-06B7341C11B8}"/>
              </a:ext>
            </a:extLst>
          </p:cNvPr>
          <p:cNvPicPr>
            <a:picLocks noChangeAspect="1"/>
          </p:cNvPicPr>
          <p:nvPr/>
        </p:nvPicPr>
        <p:blipFill rotWithShape="1">
          <a:blip r:embed="rId2">
            <a:extLst>
              <a:ext uri="{28A0092B-C50C-407E-A947-70E740481C1C}">
                <a14:useLocalDpi xmlns:a14="http://schemas.microsoft.com/office/drawing/2010/main" val="0"/>
              </a:ext>
            </a:extLst>
          </a:blip>
          <a:srcRect t="1" b="91649"/>
          <a:stretch/>
        </p:blipFill>
        <p:spPr>
          <a:xfrm>
            <a:off x="1064621" y="141768"/>
            <a:ext cx="9724477" cy="772632"/>
          </a:xfrm>
          <a:prstGeom prst="rect">
            <a:avLst/>
          </a:prstGeom>
        </p:spPr>
      </p:pic>
      <p:pic>
        <p:nvPicPr>
          <p:cNvPr id="4" name="Picture 3">
            <a:extLst>
              <a:ext uri="{FF2B5EF4-FFF2-40B4-BE49-F238E27FC236}">
                <a16:creationId xmlns:a16="http://schemas.microsoft.com/office/drawing/2014/main" id="{2D29E705-6C8D-4E4D-8029-8B6BC7875AC7}"/>
              </a:ext>
            </a:extLst>
          </p:cNvPr>
          <p:cNvPicPr>
            <a:picLocks noChangeAspect="1"/>
          </p:cNvPicPr>
          <p:nvPr/>
        </p:nvPicPr>
        <p:blipFill>
          <a:blip r:embed="rId3"/>
          <a:stretch>
            <a:fillRect/>
          </a:stretch>
        </p:blipFill>
        <p:spPr>
          <a:xfrm>
            <a:off x="749030" y="1215957"/>
            <a:ext cx="10583694" cy="525294"/>
          </a:xfrm>
          <a:prstGeom prst="rect">
            <a:avLst/>
          </a:prstGeom>
        </p:spPr>
      </p:pic>
      <p:pic>
        <p:nvPicPr>
          <p:cNvPr id="5" name="Picture 4">
            <a:extLst>
              <a:ext uri="{FF2B5EF4-FFF2-40B4-BE49-F238E27FC236}">
                <a16:creationId xmlns:a16="http://schemas.microsoft.com/office/drawing/2014/main" id="{706167B3-876B-44FC-9013-40B8D7F0C8DE}"/>
              </a:ext>
            </a:extLst>
          </p:cNvPr>
          <p:cNvPicPr>
            <a:picLocks noChangeAspect="1"/>
          </p:cNvPicPr>
          <p:nvPr/>
        </p:nvPicPr>
        <p:blipFill>
          <a:blip r:embed="rId4"/>
          <a:stretch>
            <a:fillRect/>
          </a:stretch>
        </p:blipFill>
        <p:spPr>
          <a:xfrm>
            <a:off x="859276" y="1673157"/>
            <a:ext cx="10473448" cy="4464997"/>
          </a:xfrm>
          <a:prstGeom prst="rect">
            <a:avLst/>
          </a:prstGeom>
        </p:spPr>
      </p:pic>
    </p:spTree>
    <p:extLst>
      <p:ext uri="{BB962C8B-B14F-4D97-AF65-F5344CB8AC3E}">
        <p14:creationId xmlns:p14="http://schemas.microsoft.com/office/powerpoint/2010/main" val="1561796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person&#10;&#10;Description automatically generated">
            <a:extLst>
              <a:ext uri="{FF2B5EF4-FFF2-40B4-BE49-F238E27FC236}">
                <a16:creationId xmlns:a16="http://schemas.microsoft.com/office/drawing/2014/main" id="{468F75E7-7306-4BB8-A0BC-8F27EC0318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88390" cy="6858001"/>
          </a:xfrm>
          <a:prstGeom prst="rect">
            <a:avLst/>
          </a:prstGeom>
        </p:spPr>
      </p:pic>
      <p:pic>
        <p:nvPicPr>
          <p:cNvPr id="5" name="Picture 4" descr="Shape, rectangle&#10;&#10;Description automatically generated">
            <a:extLst>
              <a:ext uri="{FF2B5EF4-FFF2-40B4-BE49-F238E27FC236}">
                <a16:creationId xmlns:a16="http://schemas.microsoft.com/office/drawing/2014/main" id="{C47181BA-0C75-4C3D-942B-C3269C3E29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5" y="-1016"/>
            <a:ext cx="12190195" cy="6859016"/>
          </a:xfrm>
          <a:prstGeom prst="rect">
            <a:avLst/>
          </a:prstGeom>
        </p:spPr>
      </p:pic>
      <p:sp>
        <p:nvSpPr>
          <p:cNvPr id="3" name="Title 2"/>
          <p:cNvSpPr>
            <a:spLocks noGrp="1"/>
          </p:cNvSpPr>
          <p:nvPr>
            <p:ph type="title" idx="4294967295"/>
          </p:nvPr>
        </p:nvSpPr>
        <p:spPr>
          <a:xfrm>
            <a:off x="3610" y="2204205"/>
            <a:ext cx="12197414" cy="1335356"/>
          </a:xfrm>
        </p:spPr>
        <p:txBody>
          <a:bodyPr>
            <a:noAutofit/>
          </a:bodyPr>
          <a:lstStyle/>
          <a:p>
            <a:pPr algn="ctr"/>
            <a:r>
              <a:rPr lang="en-US" altLang="en-US" sz="4000" b="1" dirty="0">
                <a:solidFill>
                  <a:schemeClr val="bg1"/>
                </a:solidFill>
                <a:latin typeface="+mn-lt"/>
              </a:rPr>
              <a:t>COMPLETE Professional Development Days</a:t>
            </a:r>
            <a:br>
              <a:rPr lang="en-US" altLang="en-US" sz="4000" b="1" dirty="0">
                <a:solidFill>
                  <a:schemeClr val="bg1"/>
                </a:solidFill>
                <a:latin typeface="+mn-lt"/>
              </a:rPr>
            </a:br>
            <a:r>
              <a:rPr lang="en-US" altLang="en-US" sz="2400" dirty="0">
                <a:solidFill>
                  <a:schemeClr val="bg1"/>
                </a:solidFill>
                <a:latin typeface="+mn-lt"/>
              </a:rPr>
              <a:t>Join us to learn from top-quality speakers on topics and ideas </a:t>
            </a:r>
            <a:br>
              <a:rPr lang="en-US" altLang="en-US" sz="2400" dirty="0">
                <a:solidFill>
                  <a:schemeClr val="bg1"/>
                </a:solidFill>
                <a:latin typeface="+mn-lt"/>
              </a:rPr>
            </a:br>
            <a:r>
              <a:rPr lang="en-US" altLang="en-US" sz="2400" dirty="0">
                <a:solidFill>
                  <a:schemeClr val="bg1"/>
                </a:solidFill>
                <a:latin typeface="+mn-lt"/>
              </a:rPr>
              <a:t>perfect for anyone in a management position.</a:t>
            </a:r>
            <a:endParaRPr lang="en-US" sz="2400" dirty="0">
              <a:solidFill>
                <a:schemeClr val="bg1"/>
              </a:solidFill>
              <a:latin typeface="+mn-lt"/>
            </a:endParaRPr>
          </a:p>
        </p:txBody>
      </p:sp>
      <p:cxnSp>
        <p:nvCxnSpPr>
          <p:cNvPr id="7" name="Straight Connector 6"/>
          <p:cNvCxnSpPr/>
          <p:nvPr/>
        </p:nvCxnSpPr>
        <p:spPr>
          <a:xfrm>
            <a:off x="11582400" y="6248400"/>
            <a:ext cx="609600" cy="6096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4"/>
          <p:cNvSpPr txBox="1">
            <a:spLocks noChangeArrowheads="1"/>
          </p:cNvSpPr>
          <p:nvPr/>
        </p:nvSpPr>
        <p:spPr bwMode="auto">
          <a:xfrm>
            <a:off x="609600" y="6337300"/>
            <a:ext cx="10972800" cy="368300"/>
          </a:xfrm>
          <a:prstGeom prst="rect">
            <a:avLst/>
          </a:prstGeom>
          <a:noFill/>
          <a:ln w="9525">
            <a:noFill/>
            <a:miter lim="800000"/>
            <a:headEnd/>
            <a:tailEnd/>
          </a:ln>
          <a:effectLst/>
        </p:spPr>
        <p:txBody>
          <a:bodyPr/>
          <a:lstStyle>
            <a:defPPr>
              <a:defRPr lang="en-US"/>
            </a:defPPr>
            <a:lvl1pPr algn="l" rtl="0" eaLnBrk="1" fontAlgn="base" hangingPunct="1">
              <a:spcBef>
                <a:spcPct val="0"/>
              </a:spcBef>
              <a:spcAft>
                <a:spcPct val="0"/>
              </a:spcAft>
              <a:defRPr sz="900" kern="1200">
                <a:solidFill>
                  <a:schemeClr val="bg1">
                    <a:lumMod val="6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Proprietary &amp; Confidential:  The information contained herein is strictly confidential and is intended for internal review by the intended parties only. This presentation may contain general program overview for informational or marketing purposes only, is non-binding and is subject to change by Complete Purchasing Services Inc. at its sole discretion.</a:t>
            </a:r>
          </a:p>
        </p:txBody>
      </p:sp>
      <p:cxnSp>
        <p:nvCxnSpPr>
          <p:cNvPr id="9" name="Straight Connector 8"/>
          <p:cNvCxnSpPr/>
          <p:nvPr/>
        </p:nvCxnSpPr>
        <p:spPr>
          <a:xfrm flipV="1">
            <a:off x="990600" y="-75414"/>
            <a:ext cx="1752600" cy="17442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Shape&#10;&#10;Description automatically generated">
            <a:extLst>
              <a:ext uri="{FF2B5EF4-FFF2-40B4-BE49-F238E27FC236}">
                <a16:creationId xmlns:a16="http://schemas.microsoft.com/office/drawing/2014/main" id="{7A276086-3DE3-405F-9D20-689665B5A9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0" y="0"/>
            <a:ext cx="2209799" cy="1810228"/>
          </a:xfrm>
          <a:prstGeom prst="rect">
            <a:avLst/>
          </a:prstGeom>
        </p:spPr>
      </p:pic>
    </p:spTree>
    <p:extLst>
      <p:ext uri="{BB962C8B-B14F-4D97-AF65-F5344CB8AC3E}">
        <p14:creationId xmlns:p14="http://schemas.microsoft.com/office/powerpoint/2010/main" val="1316663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8E326-80D0-4094-97EB-6B0B568673E2}"/>
              </a:ext>
            </a:extLst>
          </p:cNvPr>
          <p:cNvSpPr>
            <a:spLocks noGrp="1"/>
          </p:cNvSpPr>
          <p:nvPr>
            <p:ph type="title"/>
          </p:nvPr>
        </p:nvSpPr>
        <p:spPr/>
        <p:txBody>
          <a:bodyPr/>
          <a:lstStyle/>
          <a:p>
            <a:r>
              <a:rPr lang="en-US" dirty="0"/>
              <a:t>Education  </a:t>
            </a:r>
          </a:p>
        </p:txBody>
      </p:sp>
      <p:pic>
        <p:nvPicPr>
          <p:cNvPr id="4" name="Picture 3">
            <a:extLst>
              <a:ext uri="{FF2B5EF4-FFF2-40B4-BE49-F238E27FC236}">
                <a16:creationId xmlns:a16="http://schemas.microsoft.com/office/drawing/2014/main" id="{6DDA904A-2E26-4C81-ACF7-BBFF2001B0C9}"/>
              </a:ext>
            </a:extLst>
          </p:cNvPr>
          <p:cNvPicPr>
            <a:picLocks noChangeAspect="1"/>
          </p:cNvPicPr>
          <p:nvPr/>
        </p:nvPicPr>
        <p:blipFill>
          <a:blip r:embed="rId2"/>
          <a:stretch>
            <a:fillRect/>
          </a:stretch>
        </p:blipFill>
        <p:spPr>
          <a:xfrm>
            <a:off x="979713" y="1458118"/>
            <a:ext cx="10254343" cy="4801168"/>
          </a:xfrm>
          <a:prstGeom prst="rect">
            <a:avLst/>
          </a:prstGeom>
        </p:spPr>
      </p:pic>
    </p:spTree>
    <p:extLst>
      <p:ext uri="{BB962C8B-B14F-4D97-AF65-F5344CB8AC3E}">
        <p14:creationId xmlns:p14="http://schemas.microsoft.com/office/powerpoint/2010/main" val="2480048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715" y="3086474"/>
            <a:ext cx="10972800" cy="715963"/>
          </a:xfrm>
        </p:spPr>
        <p:txBody>
          <a:bodyPr>
            <a:normAutofit fontScale="90000"/>
          </a:bodyPr>
          <a:lstStyle/>
          <a:p>
            <a:pPr algn="ctr"/>
            <a:r>
              <a:rPr lang="en-US" sz="4400" dirty="0">
                <a:latin typeface="Arial" panose="020B0604020202020204" pitchFamily="34" charset="0"/>
                <a:cs typeface="Arial" panose="020B0604020202020204" pitchFamily="34" charset="0"/>
              </a:rPr>
              <a:t>Questions?</a:t>
            </a: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Barb Pearce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(204) 223-8047</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pearce-barbara@avendra.com</a:t>
            </a:r>
            <a:br>
              <a:rPr lang="en-US" sz="4400" dirty="0">
                <a:latin typeface="Arial" panose="020B0604020202020204" pitchFamily="34" charset="0"/>
                <a:cs typeface="Arial" panose="020B0604020202020204" pitchFamily="34" charset="0"/>
              </a:rPr>
            </a:b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106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555805"/>
            <a:ext cx="5676507" cy="2170438"/>
          </a:xfrm>
        </p:spPr>
        <p:txBody>
          <a:bodyPr/>
          <a:lstStyle/>
          <a:p>
            <a:r>
              <a:rPr lang="en-US" altLang="en-US" sz="4000" b="1" dirty="0">
                <a:latin typeface="+mn-lt"/>
              </a:rPr>
              <a:t>LEVERAGE</a:t>
            </a:r>
            <a:br>
              <a:rPr lang="en-US" altLang="en-US" sz="4000" b="1" dirty="0">
                <a:latin typeface="+mn-lt"/>
              </a:rPr>
            </a:br>
            <a:r>
              <a:rPr lang="en-US" altLang="en-US" sz="2000" b="0" dirty="0">
                <a:solidFill>
                  <a:srgbClr val="000000"/>
                </a:solidFill>
                <a:latin typeface="+mn-lt"/>
              </a:rPr>
              <a:t>Take advantage of competitive pricing on essential products and services utilizing the worldwide purchasing power of Aramark and the Avendra Group of companies.</a:t>
            </a:r>
            <a:endParaRPr lang="en-US" sz="2000" b="0" dirty="0">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3647" y="0"/>
            <a:ext cx="5029200" cy="6172200"/>
          </a:xfrm>
          <a:prstGeom prst="rect">
            <a:avLst/>
          </a:prstGeom>
        </p:spPr>
      </p:pic>
    </p:spTree>
    <p:extLst>
      <p:ext uri="{BB962C8B-B14F-4D97-AF65-F5344CB8AC3E}">
        <p14:creationId xmlns:p14="http://schemas.microsoft.com/office/powerpoint/2010/main" val="1886712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36952"/>
            <a:ext cx="5689601" cy="1817474"/>
          </a:xfrm>
        </p:spPr>
        <p:txBody>
          <a:bodyPr/>
          <a:lstStyle/>
          <a:p>
            <a:r>
              <a:rPr lang="en-US" altLang="en-US" sz="4000" b="1" dirty="0">
                <a:latin typeface="+mn-lt"/>
              </a:rPr>
              <a:t>PEOPLE</a:t>
            </a:r>
            <a:br>
              <a:rPr lang="en-US" altLang="en-US" sz="6000" b="1" dirty="0">
                <a:solidFill>
                  <a:srgbClr val="000000"/>
                </a:solidFill>
                <a:latin typeface="+mn-lt"/>
              </a:rPr>
            </a:br>
            <a:r>
              <a:rPr lang="en-US" altLang="en-US" sz="2000" b="0" dirty="0">
                <a:solidFill>
                  <a:srgbClr val="000000"/>
                </a:solidFill>
                <a:latin typeface="+mn-lt"/>
              </a:rPr>
              <a:t>National field-based Account Management team and  Client Services teams work collaboratively to assist you and your team members in maximizing the overall benefits of your CPS membership.</a:t>
            </a:r>
            <a:endParaRPr lang="en-US" sz="2000" b="0" dirty="0">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3648" y="0"/>
            <a:ext cx="5029200" cy="6172200"/>
          </a:xfrm>
          <a:prstGeom prst="rect">
            <a:avLst/>
          </a:prstGeom>
        </p:spPr>
      </p:pic>
    </p:spTree>
    <p:extLst>
      <p:ext uri="{BB962C8B-B14F-4D97-AF65-F5344CB8AC3E}">
        <p14:creationId xmlns:p14="http://schemas.microsoft.com/office/powerpoint/2010/main" val="368198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27525"/>
            <a:ext cx="5689601" cy="2194545"/>
          </a:xfrm>
        </p:spPr>
        <p:txBody>
          <a:bodyPr/>
          <a:lstStyle/>
          <a:p>
            <a:r>
              <a:rPr lang="en-US" altLang="en-US" sz="4000" b="1" dirty="0">
                <a:latin typeface="+mn-lt"/>
              </a:rPr>
              <a:t>INNOVATION</a:t>
            </a:r>
            <a:br>
              <a:rPr lang="en-US" altLang="en-US" sz="5400" b="1" dirty="0">
                <a:solidFill>
                  <a:srgbClr val="000000"/>
                </a:solidFill>
                <a:latin typeface="+mn-lt"/>
              </a:rPr>
            </a:br>
            <a:r>
              <a:rPr lang="en-US" altLang="en-US" sz="2000" b="0" dirty="0">
                <a:solidFill>
                  <a:srgbClr val="000000"/>
                </a:solidFill>
                <a:latin typeface="+mn-lt"/>
              </a:rPr>
              <a:t>We take pride in our commitment and ability to consistently focus on the future and develop and implement exceptional programs and services that support our clients in meeting their immediate and long term objectives.</a:t>
            </a:r>
            <a:endParaRPr lang="en-US" sz="2000" b="0" dirty="0">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3648" y="0"/>
            <a:ext cx="5029200" cy="6172200"/>
          </a:xfrm>
          <a:prstGeom prst="rect">
            <a:avLst/>
          </a:prstGeom>
        </p:spPr>
      </p:pic>
    </p:spTree>
    <p:extLst>
      <p:ext uri="{BB962C8B-B14F-4D97-AF65-F5344CB8AC3E}">
        <p14:creationId xmlns:p14="http://schemas.microsoft.com/office/powerpoint/2010/main" val="2002828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07573-05C9-4408-A8E1-4ADADDCCBD65}"/>
              </a:ext>
            </a:extLst>
          </p:cNvPr>
          <p:cNvSpPr>
            <a:spLocks noGrp="1"/>
          </p:cNvSpPr>
          <p:nvPr>
            <p:ph type="title"/>
          </p:nvPr>
        </p:nvSpPr>
        <p:spPr/>
        <p:txBody>
          <a:bodyPr/>
          <a:lstStyle/>
          <a:p>
            <a:r>
              <a:rPr lang="en-US" dirty="0"/>
              <a:t>REACH</a:t>
            </a:r>
          </a:p>
        </p:txBody>
      </p:sp>
      <p:sp>
        <p:nvSpPr>
          <p:cNvPr id="5" name="Content Placeholder 4">
            <a:extLst>
              <a:ext uri="{FF2B5EF4-FFF2-40B4-BE49-F238E27FC236}">
                <a16:creationId xmlns:a16="http://schemas.microsoft.com/office/drawing/2014/main" id="{4D54AB65-C1E0-4900-B6E2-84E46AB84458}"/>
              </a:ext>
            </a:extLst>
          </p:cNvPr>
          <p:cNvSpPr>
            <a:spLocks noGrp="1"/>
          </p:cNvSpPr>
          <p:nvPr>
            <p:ph idx="1"/>
          </p:nvPr>
        </p:nvSpPr>
        <p:spPr/>
        <p:txBody>
          <a:bodyPr/>
          <a:lstStyle/>
          <a:p>
            <a:endParaRPr lang="en-US" dirty="0"/>
          </a:p>
        </p:txBody>
      </p:sp>
      <p:sp>
        <p:nvSpPr>
          <p:cNvPr id="6" name="Rectangle 5">
            <a:extLst>
              <a:ext uri="{FF2B5EF4-FFF2-40B4-BE49-F238E27FC236}">
                <a16:creationId xmlns:a16="http://schemas.microsoft.com/office/drawing/2014/main" id="{00C3B9E5-0D3C-4059-8A9D-78D5C499B15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ACC2703-66FA-40D3-A465-580741E2BB14}"/>
              </a:ext>
            </a:extLst>
          </p:cNvPr>
          <p:cNvSpPr txBox="1"/>
          <p:nvPr/>
        </p:nvSpPr>
        <p:spPr>
          <a:xfrm>
            <a:off x="1001489" y="1635488"/>
            <a:ext cx="1079862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‘COMPLETE’ PARTNERS</a:t>
            </a:r>
          </a:p>
        </p:txBody>
      </p:sp>
    </p:spTree>
    <p:extLst>
      <p:ext uri="{BB962C8B-B14F-4D97-AF65-F5344CB8AC3E}">
        <p14:creationId xmlns:p14="http://schemas.microsoft.com/office/powerpoint/2010/main" val="3342230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09601" y="276046"/>
            <a:ext cx="10972800" cy="1458330"/>
          </a:xfrm>
        </p:spPr>
        <p:txBody>
          <a:bodyPr/>
          <a:lstStyle/>
          <a:p>
            <a:pPr algn="ctr"/>
            <a:r>
              <a:rPr lang="en-US" altLang="en-US" sz="4000" b="1" dirty="0">
                <a:latin typeface="+mn-lt"/>
              </a:rPr>
              <a:t>‘COMPLETE’ Manufacture </a:t>
            </a:r>
            <a:r>
              <a:rPr lang="en-US" altLang="en-US" dirty="0">
                <a:latin typeface="+mn-lt"/>
              </a:rPr>
              <a:t>Partners</a:t>
            </a:r>
            <a:r>
              <a:rPr lang="en-US" altLang="en-US" sz="4000" b="1" dirty="0">
                <a:latin typeface="+mn-lt"/>
              </a:rPr>
              <a:t> </a:t>
            </a:r>
            <a:endParaRPr lang="en-CA" altLang="en-US" sz="4000" b="1" dirty="0">
              <a:latin typeface="+mn-lt"/>
            </a:endParaRPr>
          </a:p>
        </p:txBody>
      </p:sp>
      <p:sp>
        <p:nvSpPr>
          <p:cNvPr id="2" name="Rectangle 1"/>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Rectangle 3"/>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8" name="Picture 7">
            <a:extLst>
              <a:ext uri="{FF2B5EF4-FFF2-40B4-BE49-F238E27FC236}">
                <a16:creationId xmlns:a16="http://schemas.microsoft.com/office/drawing/2014/main" id="{30F2D92A-0486-4CA2-B357-71B5DF724D82}"/>
              </a:ext>
            </a:extLst>
          </p:cNvPr>
          <p:cNvPicPr>
            <a:picLocks noChangeAspect="1"/>
          </p:cNvPicPr>
          <p:nvPr/>
        </p:nvPicPr>
        <p:blipFill>
          <a:blip r:embed="rId3"/>
          <a:stretch>
            <a:fillRect/>
          </a:stretch>
        </p:blipFill>
        <p:spPr>
          <a:xfrm>
            <a:off x="1099672" y="2928937"/>
            <a:ext cx="733425" cy="609600"/>
          </a:xfrm>
          <a:prstGeom prst="rect">
            <a:avLst/>
          </a:prstGeom>
        </p:spPr>
      </p:pic>
      <p:pic>
        <p:nvPicPr>
          <p:cNvPr id="12" name="Picture 11">
            <a:extLst>
              <a:ext uri="{FF2B5EF4-FFF2-40B4-BE49-F238E27FC236}">
                <a16:creationId xmlns:a16="http://schemas.microsoft.com/office/drawing/2014/main" id="{2C2353F6-6043-45FB-841C-C45F07A68F60}"/>
              </a:ext>
            </a:extLst>
          </p:cNvPr>
          <p:cNvPicPr>
            <a:picLocks noChangeAspect="1"/>
          </p:cNvPicPr>
          <p:nvPr/>
        </p:nvPicPr>
        <p:blipFill>
          <a:blip r:embed="rId4"/>
          <a:stretch>
            <a:fillRect/>
          </a:stretch>
        </p:blipFill>
        <p:spPr>
          <a:xfrm>
            <a:off x="649742" y="4033010"/>
            <a:ext cx="1828800" cy="790575"/>
          </a:xfrm>
          <a:prstGeom prst="rect">
            <a:avLst/>
          </a:prstGeom>
        </p:spPr>
      </p:pic>
      <p:pic>
        <p:nvPicPr>
          <p:cNvPr id="22" name="Picture 21">
            <a:extLst>
              <a:ext uri="{FF2B5EF4-FFF2-40B4-BE49-F238E27FC236}">
                <a16:creationId xmlns:a16="http://schemas.microsoft.com/office/drawing/2014/main" id="{D2796BDF-C19E-4CD5-AE7F-0BE8688B5D73}"/>
              </a:ext>
            </a:extLst>
          </p:cNvPr>
          <p:cNvPicPr>
            <a:picLocks noChangeAspect="1"/>
          </p:cNvPicPr>
          <p:nvPr/>
        </p:nvPicPr>
        <p:blipFill>
          <a:blip r:embed="rId5"/>
          <a:stretch>
            <a:fillRect/>
          </a:stretch>
        </p:blipFill>
        <p:spPr>
          <a:xfrm>
            <a:off x="10156376" y="4271962"/>
            <a:ext cx="819150" cy="657225"/>
          </a:xfrm>
          <a:prstGeom prst="rect">
            <a:avLst/>
          </a:prstGeom>
        </p:spPr>
      </p:pic>
      <p:pic>
        <p:nvPicPr>
          <p:cNvPr id="24" name="Picture 23">
            <a:extLst>
              <a:ext uri="{FF2B5EF4-FFF2-40B4-BE49-F238E27FC236}">
                <a16:creationId xmlns:a16="http://schemas.microsoft.com/office/drawing/2014/main" id="{4C991B06-B1C5-4A20-BF85-5084321749E4}"/>
              </a:ext>
            </a:extLst>
          </p:cNvPr>
          <p:cNvPicPr>
            <a:picLocks noChangeAspect="1"/>
          </p:cNvPicPr>
          <p:nvPr/>
        </p:nvPicPr>
        <p:blipFill>
          <a:blip r:embed="rId6"/>
          <a:stretch>
            <a:fillRect/>
          </a:stretch>
        </p:blipFill>
        <p:spPr>
          <a:xfrm>
            <a:off x="10012135" y="2684832"/>
            <a:ext cx="838200" cy="638175"/>
          </a:xfrm>
          <a:prstGeom prst="rect">
            <a:avLst/>
          </a:prstGeom>
        </p:spPr>
      </p:pic>
      <p:pic>
        <p:nvPicPr>
          <p:cNvPr id="26" name="Picture 25">
            <a:extLst>
              <a:ext uri="{FF2B5EF4-FFF2-40B4-BE49-F238E27FC236}">
                <a16:creationId xmlns:a16="http://schemas.microsoft.com/office/drawing/2014/main" id="{8DB73830-AB44-4BBA-BBBC-DE1D1086FE0D}"/>
              </a:ext>
            </a:extLst>
          </p:cNvPr>
          <p:cNvPicPr>
            <a:picLocks noChangeAspect="1"/>
          </p:cNvPicPr>
          <p:nvPr/>
        </p:nvPicPr>
        <p:blipFill>
          <a:blip r:embed="rId7"/>
          <a:stretch>
            <a:fillRect/>
          </a:stretch>
        </p:blipFill>
        <p:spPr>
          <a:xfrm>
            <a:off x="9141960" y="5410874"/>
            <a:ext cx="1866900" cy="609600"/>
          </a:xfrm>
          <a:prstGeom prst="rect">
            <a:avLst/>
          </a:prstGeom>
        </p:spPr>
      </p:pic>
      <p:pic>
        <p:nvPicPr>
          <p:cNvPr id="28" name="Picture 27">
            <a:extLst>
              <a:ext uri="{FF2B5EF4-FFF2-40B4-BE49-F238E27FC236}">
                <a16:creationId xmlns:a16="http://schemas.microsoft.com/office/drawing/2014/main" id="{D7AC9A13-EC0B-40AC-9741-2AD73AD51334}"/>
              </a:ext>
            </a:extLst>
          </p:cNvPr>
          <p:cNvPicPr>
            <a:picLocks noChangeAspect="1"/>
          </p:cNvPicPr>
          <p:nvPr/>
        </p:nvPicPr>
        <p:blipFill>
          <a:blip r:embed="rId8"/>
          <a:stretch>
            <a:fillRect/>
          </a:stretch>
        </p:blipFill>
        <p:spPr>
          <a:xfrm>
            <a:off x="1665513" y="5396735"/>
            <a:ext cx="2066925" cy="695325"/>
          </a:xfrm>
          <a:prstGeom prst="rect">
            <a:avLst/>
          </a:prstGeom>
        </p:spPr>
      </p:pic>
      <p:pic>
        <p:nvPicPr>
          <p:cNvPr id="30" name="Picture 29">
            <a:extLst>
              <a:ext uri="{FF2B5EF4-FFF2-40B4-BE49-F238E27FC236}">
                <a16:creationId xmlns:a16="http://schemas.microsoft.com/office/drawing/2014/main" id="{DB656EA3-E34D-467F-ADED-1C378678182B}"/>
              </a:ext>
            </a:extLst>
          </p:cNvPr>
          <p:cNvPicPr>
            <a:picLocks noChangeAspect="1"/>
          </p:cNvPicPr>
          <p:nvPr/>
        </p:nvPicPr>
        <p:blipFill>
          <a:blip r:embed="rId9"/>
          <a:stretch>
            <a:fillRect/>
          </a:stretch>
        </p:blipFill>
        <p:spPr>
          <a:xfrm>
            <a:off x="4887685" y="5482460"/>
            <a:ext cx="857250" cy="762000"/>
          </a:xfrm>
          <a:prstGeom prst="rect">
            <a:avLst/>
          </a:prstGeom>
        </p:spPr>
      </p:pic>
      <p:pic>
        <p:nvPicPr>
          <p:cNvPr id="66560" name="Picture 66559">
            <a:extLst>
              <a:ext uri="{FF2B5EF4-FFF2-40B4-BE49-F238E27FC236}">
                <a16:creationId xmlns:a16="http://schemas.microsoft.com/office/drawing/2014/main" id="{2E8CA6BB-7BEB-4E51-98B7-BBD97CBF1991}"/>
              </a:ext>
            </a:extLst>
          </p:cNvPr>
          <p:cNvPicPr>
            <a:picLocks noChangeAspect="1"/>
          </p:cNvPicPr>
          <p:nvPr/>
        </p:nvPicPr>
        <p:blipFill>
          <a:blip r:embed="rId10"/>
          <a:stretch>
            <a:fillRect/>
          </a:stretch>
        </p:blipFill>
        <p:spPr>
          <a:xfrm>
            <a:off x="5172074" y="4509260"/>
            <a:ext cx="923925" cy="628650"/>
          </a:xfrm>
          <a:prstGeom prst="rect">
            <a:avLst/>
          </a:prstGeom>
        </p:spPr>
      </p:pic>
      <p:pic>
        <p:nvPicPr>
          <p:cNvPr id="66563" name="Picture 66562">
            <a:extLst>
              <a:ext uri="{FF2B5EF4-FFF2-40B4-BE49-F238E27FC236}">
                <a16:creationId xmlns:a16="http://schemas.microsoft.com/office/drawing/2014/main" id="{F68BFFC6-3953-448F-A675-DB6817A82EC2}"/>
              </a:ext>
            </a:extLst>
          </p:cNvPr>
          <p:cNvPicPr>
            <a:picLocks noChangeAspect="1"/>
          </p:cNvPicPr>
          <p:nvPr/>
        </p:nvPicPr>
        <p:blipFill>
          <a:blip r:embed="rId11"/>
          <a:stretch>
            <a:fillRect/>
          </a:stretch>
        </p:blipFill>
        <p:spPr>
          <a:xfrm>
            <a:off x="9098417" y="3559042"/>
            <a:ext cx="1009650" cy="590550"/>
          </a:xfrm>
          <a:prstGeom prst="rect">
            <a:avLst/>
          </a:prstGeom>
        </p:spPr>
      </p:pic>
      <p:pic>
        <p:nvPicPr>
          <p:cNvPr id="66565" name="Picture 66564">
            <a:extLst>
              <a:ext uri="{FF2B5EF4-FFF2-40B4-BE49-F238E27FC236}">
                <a16:creationId xmlns:a16="http://schemas.microsoft.com/office/drawing/2014/main" id="{3255F2BA-FAA3-4650-95A8-F5739A6272E8}"/>
              </a:ext>
            </a:extLst>
          </p:cNvPr>
          <p:cNvPicPr>
            <a:picLocks noChangeAspect="1"/>
          </p:cNvPicPr>
          <p:nvPr/>
        </p:nvPicPr>
        <p:blipFill>
          <a:blip r:embed="rId12"/>
          <a:stretch>
            <a:fillRect/>
          </a:stretch>
        </p:blipFill>
        <p:spPr>
          <a:xfrm>
            <a:off x="7367587" y="4459593"/>
            <a:ext cx="1323975" cy="638175"/>
          </a:xfrm>
          <a:prstGeom prst="rect">
            <a:avLst/>
          </a:prstGeom>
        </p:spPr>
      </p:pic>
      <p:pic>
        <p:nvPicPr>
          <p:cNvPr id="66567" name="Picture 66566">
            <a:extLst>
              <a:ext uri="{FF2B5EF4-FFF2-40B4-BE49-F238E27FC236}">
                <a16:creationId xmlns:a16="http://schemas.microsoft.com/office/drawing/2014/main" id="{0352818F-8899-4BEF-8CA5-268A8CBB0CD1}"/>
              </a:ext>
            </a:extLst>
          </p:cNvPr>
          <p:cNvPicPr>
            <a:picLocks noChangeAspect="1"/>
          </p:cNvPicPr>
          <p:nvPr/>
        </p:nvPicPr>
        <p:blipFill>
          <a:blip r:embed="rId13"/>
          <a:stretch>
            <a:fillRect/>
          </a:stretch>
        </p:blipFill>
        <p:spPr>
          <a:xfrm>
            <a:off x="2593522" y="4527168"/>
            <a:ext cx="1609725" cy="561975"/>
          </a:xfrm>
          <a:prstGeom prst="rect">
            <a:avLst/>
          </a:prstGeom>
        </p:spPr>
      </p:pic>
      <p:pic>
        <p:nvPicPr>
          <p:cNvPr id="66569" name="Picture 66568">
            <a:extLst>
              <a:ext uri="{FF2B5EF4-FFF2-40B4-BE49-F238E27FC236}">
                <a16:creationId xmlns:a16="http://schemas.microsoft.com/office/drawing/2014/main" id="{19297F30-2FD0-4573-8023-75DBC71F2B4D}"/>
              </a:ext>
            </a:extLst>
          </p:cNvPr>
          <p:cNvPicPr>
            <a:picLocks noChangeAspect="1"/>
          </p:cNvPicPr>
          <p:nvPr/>
        </p:nvPicPr>
        <p:blipFill>
          <a:blip r:embed="rId14"/>
          <a:stretch>
            <a:fillRect/>
          </a:stretch>
        </p:blipFill>
        <p:spPr>
          <a:xfrm>
            <a:off x="8196262" y="2120064"/>
            <a:ext cx="990600" cy="800100"/>
          </a:xfrm>
          <a:prstGeom prst="rect">
            <a:avLst/>
          </a:prstGeom>
        </p:spPr>
      </p:pic>
      <p:pic>
        <p:nvPicPr>
          <p:cNvPr id="66571" name="Picture 66570">
            <a:extLst>
              <a:ext uri="{FF2B5EF4-FFF2-40B4-BE49-F238E27FC236}">
                <a16:creationId xmlns:a16="http://schemas.microsoft.com/office/drawing/2014/main" id="{A1428925-0D6D-4B25-8B39-024DC158EFCB}"/>
              </a:ext>
            </a:extLst>
          </p:cNvPr>
          <p:cNvPicPr>
            <a:picLocks noChangeAspect="1"/>
          </p:cNvPicPr>
          <p:nvPr/>
        </p:nvPicPr>
        <p:blipFill>
          <a:blip r:embed="rId15"/>
          <a:stretch>
            <a:fillRect/>
          </a:stretch>
        </p:blipFill>
        <p:spPr>
          <a:xfrm>
            <a:off x="2389970" y="2924756"/>
            <a:ext cx="1181100" cy="638175"/>
          </a:xfrm>
          <a:prstGeom prst="rect">
            <a:avLst/>
          </a:prstGeom>
        </p:spPr>
      </p:pic>
      <p:pic>
        <p:nvPicPr>
          <p:cNvPr id="66573" name="Picture 66572">
            <a:extLst>
              <a:ext uri="{FF2B5EF4-FFF2-40B4-BE49-F238E27FC236}">
                <a16:creationId xmlns:a16="http://schemas.microsoft.com/office/drawing/2014/main" id="{A9A167F7-FD04-4F50-87EE-8FAF17A609ED}"/>
              </a:ext>
            </a:extLst>
          </p:cNvPr>
          <p:cNvPicPr>
            <a:picLocks noChangeAspect="1"/>
          </p:cNvPicPr>
          <p:nvPr/>
        </p:nvPicPr>
        <p:blipFill>
          <a:blip r:embed="rId16"/>
          <a:stretch>
            <a:fillRect/>
          </a:stretch>
        </p:blipFill>
        <p:spPr>
          <a:xfrm>
            <a:off x="6448424" y="2057399"/>
            <a:ext cx="967277" cy="968830"/>
          </a:xfrm>
          <a:prstGeom prst="rect">
            <a:avLst/>
          </a:prstGeom>
        </p:spPr>
      </p:pic>
      <p:pic>
        <p:nvPicPr>
          <p:cNvPr id="66575" name="Picture 66574">
            <a:extLst>
              <a:ext uri="{FF2B5EF4-FFF2-40B4-BE49-F238E27FC236}">
                <a16:creationId xmlns:a16="http://schemas.microsoft.com/office/drawing/2014/main" id="{5FD8DCC5-DE03-489D-9728-A8FD45D16155}"/>
              </a:ext>
            </a:extLst>
          </p:cNvPr>
          <p:cNvPicPr>
            <a:picLocks noChangeAspect="1"/>
          </p:cNvPicPr>
          <p:nvPr/>
        </p:nvPicPr>
        <p:blipFill>
          <a:blip r:embed="rId17"/>
          <a:stretch>
            <a:fillRect/>
          </a:stretch>
        </p:blipFill>
        <p:spPr>
          <a:xfrm>
            <a:off x="4358026" y="2758239"/>
            <a:ext cx="800100" cy="790575"/>
          </a:xfrm>
          <a:prstGeom prst="rect">
            <a:avLst/>
          </a:prstGeom>
        </p:spPr>
      </p:pic>
      <p:pic>
        <p:nvPicPr>
          <p:cNvPr id="66577" name="Picture 66576">
            <a:extLst>
              <a:ext uri="{FF2B5EF4-FFF2-40B4-BE49-F238E27FC236}">
                <a16:creationId xmlns:a16="http://schemas.microsoft.com/office/drawing/2014/main" id="{3BC54018-8882-411D-AF70-11B01192D5F9}"/>
              </a:ext>
            </a:extLst>
          </p:cNvPr>
          <p:cNvPicPr>
            <a:picLocks noChangeAspect="1"/>
          </p:cNvPicPr>
          <p:nvPr/>
        </p:nvPicPr>
        <p:blipFill>
          <a:blip r:embed="rId18"/>
          <a:stretch>
            <a:fillRect/>
          </a:stretch>
        </p:blipFill>
        <p:spPr>
          <a:xfrm>
            <a:off x="7367587" y="5482460"/>
            <a:ext cx="647700" cy="609600"/>
          </a:xfrm>
          <a:prstGeom prst="rect">
            <a:avLst/>
          </a:prstGeom>
        </p:spPr>
      </p:pic>
      <p:pic>
        <p:nvPicPr>
          <p:cNvPr id="66579" name="Picture 66578">
            <a:extLst>
              <a:ext uri="{FF2B5EF4-FFF2-40B4-BE49-F238E27FC236}">
                <a16:creationId xmlns:a16="http://schemas.microsoft.com/office/drawing/2014/main" id="{277C4731-0580-4CA0-B378-2B332F1052E7}"/>
              </a:ext>
            </a:extLst>
          </p:cNvPr>
          <p:cNvPicPr>
            <a:picLocks noChangeAspect="1"/>
          </p:cNvPicPr>
          <p:nvPr/>
        </p:nvPicPr>
        <p:blipFill>
          <a:blip r:embed="rId19"/>
          <a:stretch>
            <a:fillRect/>
          </a:stretch>
        </p:blipFill>
        <p:spPr>
          <a:xfrm>
            <a:off x="2325796" y="2026538"/>
            <a:ext cx="971550" cy="561975"/>
          </a:xfrm>
          <a:prstGeom prst="rect">
            <a:avLst/>
          </a:prstGeom>
        </p:spPr>
      </p:pic>
      <p:pic>
        <p:nvPicPr>
          <p:cNvPr id="66581" name="Picture 66580">
            <a:extLst>
              <a:ext uri="{FF2B5EF4-FFF2-40B4-BE49-F238E27FC236}">
                <a16:creationId xmlns:a16="http://schemas.microsoft.com/office/drawing/2014/main" id="{FEB715F7-B559-4197-9F4D-4F3164B2CC05}"/>
              </a:ext>
            </a:extLst>
          </p:cNvPr>
          <p:cNvPicPr>
            <a:picLocks noChangeAspect="1"/>
          </p:cNvPicPr>
          <p:nvPr/>
        </p:nvPicPr>
        <p:blipFill>
          <a:blip r:embed="rId20"/>
          <a:stretch>
            <a:fillRect/>
          </a:stretch>
        </p:blipFill>
        <p:spPr>
          <a:xfrm>
            <a:off x="7698581" y="3538537"/>
            <a:ext cx="800100" cy="438150"/>
          </a:xfrm>
          <a:prstGeom prst="rect">
            <a:avLst/>
          </a:prstGeom>
        </p:spPr>
      </p:pic>
      <p:pic>
        <p:nvPicPr>
          <p:cNvPr id="66583" name="Picture 66582">
            <a:extLst>
              <a:ext uri="{FF2B5EF4-FFF2-40B4-BE49-F238E27FC236}">
                <a16:creationId xmlns:a16="http://schemas.microsoft.com/office/drawing/2014/main" id="{51054C89-A644-4DBB-B0DB-2457C9E4DD6C}"/>
              </a:ext>
            </a:extLst>
          </p:cNvPr>
          <p:cNvPicPr>
            <a:picLocks noChangeAspect="1"/>
          </p:cNvPicPr>
          <p:nvPr/>
        </p:nvPicPr>
        <p:blipFill>
          <a:blip r:embed="rId21"/>
          <a:stretch>
            <a:fillRect/>
          </a:stretch>
        </p:blipFill>
        <p:spPr>
          <a:xfrm>
            <a:off x="4672256" y="1992176"/>
            <a:ext cx="923925" cy="524698"/>
          </a:xfrm>
          <a:prstGeom prst="rect">
            <a:avLst/>
          </a:prstGeom>
        </p:spPr>
      </p:pic>
      <p:pic>
        <p:nvPicPr>
          <p:cNvPr id="66585" name="Picture 66584">
            <a:extLst>
              <a:ext uri="{FF2B5EF4-FFF2-40B4-BE49-F238E27FC236}">
                <a16:creationId xmlns:a16="http://schemas.microsoft.com/office/drawing/2014/main" id="{6242CD2D-2B56-4B19-8F13-8C269B84EE8D}"/>
              </a:ext>
            </a:extLst>
          </p:cNvPr>
          <p:cNvPicPr>
            <a:picLocks noChangeAspect="1"/>
          </p:cNvPicPr>
          <p:nvPr/>
        </p:nvPicPr>
        <p:blipFill>
          <a:blip r:embed="rId22"/>
          <a:stretch>
            <a:fillRect/>
          </a:stretch>
        </p:blipFill>
        <p:spPr>
          <a:xfrm>
            <a:off x="3974307" y="3726850"/>
            <a:ext cx="1038225" cy="476250"/>
          </a:xfrm>
          <a:prstGeom prst="rect">
            <a:avLst/>
          </a:prstGeom>
        </p:spPr>
      </p:pic>
      <p:pic>
        <p:nvPicPr>
          <p:cNvPr id="66587" name="Picture 66586">
            <a:extLst>
              <a:ext uri="{FF2B5EF4-FFF2-40B4-BE49-F238E27FC236}">
                <a16:creationId xmlns:a16="http://schemas.microsoft.com/office/drawing/2014/main" id="{F468B01C-B5E5-4174-85DB-98A8F425F987}"/>
              </a:ext>
            </a:extLst>
          </p:cNvPr>
          <p:cNvPicPr>
            <a:picLocks noChangeAspect="1"/>
          </p:cNvPicPr>
          <p:nvPr/>
        </p:nvPicPr>
        <p:blipFill>
          <a:blip r:embed="rId23"/>
          <a:stretch>
            <a:fillRect/>
          </a:stretch>
        </p:blipFill>
        <p:spPr>
          <a:xfrm>
            <a:off x="6477682" y="4021443"/>
            <a:ext cx="561975" cy="438150"/>
          </a:xfrm>
          <a:prstGeom prst="rect">
            <a:avLst/>
          </a:prstGeom>
        </p:spPr>
      </p:pic>
      <p:pic>
        <p:nvPicPr>
          <p:cNvPr id="66589" name="Picture 66588">
            <a:extLst>
              <a:ext uri="{FF2B5EF4-FFF2-40B4-BE49-F238E27FC236}">
                <a16:creationId xmlns:a16="http://schemas.microsoft.com/office/drawing/2014/main" id="{A1DDCF24-6227-4DD4-BF2E-2A7900114692}"/>
              </a:ext>
            </a:extLst>
          </p:cNvPr>
          <p:cNvPicPr>
            <a:picLocks noChangeAspect="1"/>
          </p:cNvPicPr>
          <p:nvPr/>
        </p:nvPicPr>
        <p:blipFill>
          <a:blip r:embed="rId24"/>
          <a:stretch>
            <a:fillRect/>
          </a:stretch>
        </p:blipFill>
        <p:spPr>
          <a:xfrm>
            <a:off x="5757862" y="3214687"/>
            <a:ext cx="676275" cy="428625"/>
          </a:xfrm>
          <a:prstGeom prst="rect">
            <a:avLst/>
          </a:prstGeom>
        </p:spPr>
      </p:pic>
    </p:spTree>
    <p:extLst>
      <p:ext uri="{BB962C8B-B14F-4D97-AF65-F5344CB8AC3E}">
        <p14:creationId xmlns:p14="http://schemas.microsoft.com/office/powerpoint/2010/main" val="3873617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09601" y="276046"/>
            <a:ext cx="10972800" cy="1458330"/>
          </a:xfrm>
        </p:spPr>
        <p:txBody>
          <a:bodyPr/>
          <a:lstStyle/>
          <a:p>
            <a:pPr algn="ctr"/>
            <a:r>
              <a:rPr lang="en-US" altLang="en-US" dirty="0">
                <a:latin typeface="+mn-lt"/>
              </a:rPr>
              <a:t>‘</a:t>
            </a:r>
            <a:r>
              <a:rPr lang="en-US" altLang="en-US" sz="4000" b="1" dirty="0">
                <a:latin typeface="+mn-lt"/>
              </a:rPr>
              <a:t>COMPLETE’ </a:t>
            </a:r>
            <a:r>
              <a:rPr lang="en-US" altLang="en-US" dirty="0">
                <a:latin typeface="+mn-lt"/>
              </a:rPr>
              <a:t>Distributor Partners</a:t>
            </a:r>
            <a:r>
              <a:rPr lang="en-US" altLang="en-US" sz="4000" b="1" dirty="0">
                <a:latin typeface="+mn-lt"/>
              </a:rPr>
              <a:t> </a:t>
            </a:r>
            <a:endParaRPr lang="en-CA" altLang="en-US" sz="4000" b="1" dirty="0">
              <a:latin typeface="+mn-lt"/>
            </a:endParaRPr>
          </a:p>
        </p:txBody>
      </p:sp>
      <p:sp>
        <p:nvSpPr>
          <p:cNvPr id="2" name="Rectangle 1"/>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Rectangle 3"/>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40DC8281-7056-4EF7-8DFC-A0228667ACAA}"/>
              </a:ext>
            </a:extLst>
          </p:cNvPr>
          <p:cNvPicPr>
            <a:picLocks noChangeAspect="1"/>
          </p:cNvPicPr>
          <p:nvPr/>
        </p:nvPicPr>
        <p:blipFill>
          <a:blip r:embed="rId3"/>
          <a:stretch>
            <a:fillRect/>
          </a:stretch>
        </p:blipFill>
        <p:spPr>
          <a:xfrm>
            <a:off x="4262437" y="4369731"/>
            <a:ext cx="1285875" cy="443798"/>
          </a:xfrm>
          <a:prstGeom prst="rect">
            <a:avLst/>
          </a:prstGeom>
        </p:spPr>
      </p:pic>
      <p:pic>
        <p:nvPicPr>
          <p:cNvPr id="22" name="Picture 21">
            <a:extLst>
              <a:ext uri="{FF2B5EF4-FFF2-40B4-BE49-F238E27FC236}">
                <a16:creationId xmlns:a16="http://schemas.microsoft.com/office/drawing/2014/main" id="{A6D88AB1-23A3-4C51-BBB8-496DCAFFAC74}"/>
              </a:ext>
            </a:extLst>
          </p:cNvPr>
          <p:cNvPicPr>
            <a:picLocks noChangeAspect="1"/>
          </p:cNvPicPr>
          <p:nvPr/>
        </p:nvPicPr>
        <p:blipFill>
          <a:blip r:embed="rId4"/>
          <a:stretch>
            <a:fillRect/>
          </a:stretch>
        </p:blipFill>
        <p:spPr>
          <a:xfrm>
            <a:off x="3041536" y="3732440"/>
            <a:ext cx="1095375" cy="381000"/>
          </a:xfrm>
          <a:prstGeom prst="rect">
            <a:avLst/>
          </a:prstGeom>
        </p:spPr>
      </p:pic>
      <p:pic>
        <p:nvPicPr>
          <p:cNvPr id="24" name="Picture 23">
            <a:extLst>
              <a:ext uri="{FF2B5EF4-FFF2-40B4-BE49-F238E27FC236}">
                <a16:creationId xmlns:a16="http://schemas.microsoft.com/office/drawing/2014/main" id="{5C670E2E-9F47-4249-95C7-C19AE0B43B68}"/>
              </a:ext>
            </a:extLst>
          </p:cNvPr>
          <p:cNvPicPr>
            <a:picLocks noChangeAspect="1"/>
          </p:cNvPicPr>
          <p:nvPr/>
        </p:nvPicPr>
        <p:blipFill>
          <a:blip r:embed="rId5"/>
          <a:stretch>
            <a:fillRect/>
          </a:stretch>
        </p:blipFill>
        <p:spPr>
          <a:xfrm>
            <a:off x="1482357" y="2772172"/>
            <a:ext cx="904875" cy="504825"/>
          </a:xfrm>
          <a:prstGeom prst="rect">
            <a:avLst/>
          </a:prstGeom>
        </p:spPr>
      </p:pic>
      <p:pic>
        <p:nvPicPr>
          <p:cNvPr id="28" name="Picture 27">
            <a:extLst>
              <a:ext uri="{FF2B5EF4-FFF2-40B4-BE49-F238E27FC236}">
                <a16:creationId xmlns:a16="http://schemas.microsoft.com/office/drawing/2014/main" id="{680B3BCF-D7F2-4A61-A60B-3B73681BFF53}"/>
              </a:ext>
            </a:extLst>
          </p:cNvPr>
          <p:cNvPicPr>
            <a:picLocks noChangeAspect="1"/>
          </p:cNvPicPr>
          <p:nvPr/>
        </p:nvPicPr>
        <p:blipFill>
          <a:blip r:embed="rId6"/>
          <a:stretch>
            <a:fillRect/>
          </a:stretch>
        </p:blipFill>
        <p:spPr>
          <a:xfrm>
            <a:off x="8992596" y="2553558"/>
            <a:ext cx="1095375" cy="428625"/>
          </a:xfrm>
          <a:prstGeom prst="rect">
            <a:avLst/>
          </a:prstGeom>
        </p:spPr>
      </p:pic>
      <p:pic>
        <p:nvPicPr>
          <p:cNvPr id="30" name="Picture 29">
            <a:extLst>
              <a:ext uri="{FF2B5EF4-FFF2-40B4-BE49-F238E27FC236}">
                <a16:creationId xmlns:a16="http://schemas.microsoft.com/office/drawing/2014/main" id="{CFC512E7-DE9E-4888-AE9C-0E7DB918E9EF}"/>
              </a:ext>
            </a:extLst>
          </p:cNvPr>
          <p:cNvPicPr>
            <a:picLocks noChangeAspect="1"/>
          </p:cNvPicPr>
          <p:nvPr/>
        </p:nvPicPr>
        <p:blipFill>
          <a:blip r:embed="rId7"/>
          <a:stretch>
            <a:fillRect/>
          </a:stretch>
        </p:blipFill>
        <p:spPr>
          <a:xfrm>
            <a:off x="9784018" y="3927092"/>
            <a:ext cx="802307" cy="613529"/>
          </a:xfrm>
          <a:prstGeom prst="rect">
            <a:avLst/>
          </a:prstGeom>
        </p:spPr>
      </p:pic>
      <p:pic>
        <p:nvPicPr>
          <p:cNvPr id="66563" name="Picture 66562">
            <a:extLst>
              <a:ext uri="{FF2B5EF4-FFF2-40B4-BE49-F238E27FC236}">
                <a16:creationId xmlns:a16="http://schemas.microsoft.com/office/drawing/2014/main" id="{671A9D07-DB0A-44EE-9E4F-F49E0432AA68}"/>
              </a:ext>
            </a:extLst>
          </p:cNvPr>
          <p:cNvPicPr>
            <a:picLocks noChangeAspect="1"/>
          </p:cNvPicPr>
          <p:nvPr/>
        </p:nvPicPr>
        <p:blipFill>
          <a:blip r:embed="rId8"/>
          <a:stretch>
            <a:fillRect/>
          </a:stretch>
        </p:blipFill>
        <p:spPr>
          <a:xfrm>
            <a:off x="9811430" y="5078836"/>
            <a:ext cx="1038225" cy="447675"/>
          </a:xfrm>
          <a:prstGeom prst="rect">
            <a:avLst/>
          </a:prstGeom>
        </p:spPr>
      </p:pic>
      <p:pic>
        <p:nvPicPr>
          <p:cNvPr id="66569" name="Picture 66568">
            <a:extLst>
              <a:ext uri="{FF2B5EF4-FFF2-40B4-BE49-F238E27FC236}">
                <a16:creationId xmlns:a16="http://schemas.microsoft.com/office/drawing/2014/main" id="{480DB426-4627-4452-ADEB-B3D5497ED991}"/>
              </a:ext>
            </a:extLst>
          </p:cNvPr>
          <p:cNvPicPr>
            <a:picLocks noChangeAspect="1"/>
          </p:cNvPicPr>
          <p:nvPr/>
        </p:nvPicPr>
        <p:blipFill>
          <a:blip r:embed="rId9"/>
          <a:stretch>
            <a:fillRect/>
          </a:stretch>
        </p:blipFill>
        <p:spPr>
          <a:xfrm>
            <a:off x="1493755" y="3964918"/>
            <a:ext cx="962025" cy="809625"/>
          </a:xfrm>
          <a:prstGeom prst="rect">
            <a:avLst/>
          </a:prstGeom>
        </p:spPr>
      </p:pic>
      <p:pic>
        <p:nvPicPr>
          <p:cNvPr id="66573" name="Picture 66572">
            <a:extLst>
              <a:ext uri="{FF2B5EF4-FFF2-40B4-BE49-F238E27FC236}">
                <a16:creationId xmlns:a16="http://schemas.microsoft.com/office/drawing/2014/main" id="{6592E101-2C29-48D1-8E88-06138CEBC8BD}"/>
              </a:ext>
            </a:extLst>
          </p:cNvPr>
          <p:cNvPicPr>
            <a:picLocks noChangeAspect="1"/>
          </p:cNvPicPr>
          <p:nvPr/>
        </p:nvPicPr>
        <p:blipFill>
          <a:blip r:embed="rId10"/>
          <a:stretch>
            <a:fillRect/>
          </a:stretch>
        </p:blipFill>
        <p:spPr>
          <a:xfrm>
            <a:off x="6967124" y="5243390"/>
            <a:ext cx="1095375" cy="533400"/>
          </a:xfrm>
          <a:prstGeom prst="rect">
            <a:avLst/>
          </a:prstGeom>
        </p:spPr>
      </p:pic>
      <p:pic>
        <p:nvPicPr>
          <p:cNvPr id="66575" name="Picture 66574">
            <a:extLst>
              <a:ext uri="{FF2B5EF4-FFF2-40B4-BE49-F238E27FC236}">
                <a16:creationId xmlns:a16="http://schemas.microsoft.com/office/drawing/2014/main" id="{632C7C08-9EF1-48D5-94E0-59163A4B90C5}"/>
              </a:ext>
            </a:extLst>
          </p:cNvPr>
          <p:cNvPicPr>
            <a:picLocks noChangeAspect="1"/>
          </p:cNvPicPr>
          <p:nvPr/>
        </p:nvPicPr>
        <p:blipFill>
          <a:blip r:embed="rId11"/>
          <a:stretch>
            <a:fillRect/>
          </a:stretch>
        </p:blipFill>
        <p:spPr>
          <a:xfrm>
            <a:off x="4789713" y="2513354"/>
            <a:ext cx="1019175" cy="371475"/>
          </a:xfrm>
          <a:prstGeom prst="rect">
            <a:avLst/>
          </a:prstGeom>
        </p:spPr>
      </p:pic>
      <p:pic>
        <p:nvPicPr>
          <p:cNvPr id="66579" name="Picture 66578">
            <a:extLst>
              <a:ext uri="{FF2B5EF4-FFF2-40B4-BE49-F238E27FC236}">
                <a16:creationId xmlns:a16="http://schemas.microsoft.com/office/drawing/2014/main" id="{EF078A07-38CC-49BD-B4C7-4F9E9CB7F2C8}"/>
              </a:ext>
            </a:extLst>
          </p:cNvPr>
          <p:cNvPicPr>
            <a:picLocks noChangeAspect="1"/>
          </p:cNvPicPr>
          <p:nvPr/>
        </p:nvPicPr>
        <p:blipFill>
          <a:blip r:embed="rId12"/>
          <a:stretch>
            <a:fillRect/>
          </a:stretch>
        </p:blipFill>
        <p:spPr>
          <a:xfrm>
            <a:off x="2965353" y="2405740"/>
            <a:ext cx="977617" cy="688462"/>
          </a:xfrm>
          <a:prstGeom prst="rect">
            <a:avLst/>
          </a:prstGeom>
        </p:spPr>
      </p:pic>
      <p:pic>
        <p:nvPicPr>
          <p:cNvPr id="66583" name="Picture 66582">
            <a:extLst>
              <a:ext uri="{FF2B5EF4-FFF2-40B4-BE49-F238E27FC236}">
                <a16:creationId xmlns:a16="http://schemas.microsoft.com/office/drawing/2014/main" id="{5AE9DC82-DB0E-4BDC-9E24-C46ED2967D45}"/>
              </a:ext>
            </a:extLst>
          </p:cNvPr>
          <p:cNvPicPr>
            <a:picLocks noChangeAspect="1"/>
          </p:cNvPicPr>
          <p:nvPr/>
        </p:nvPicPr>
        <p:blipFill>
          <a:blip r:embed="rId13"/>
          <a:stretch>
            <a:fillRect/>
          </a:stretch>
        </p:blipFill>
        <p:spPr>
          <a:xfrm>
            <a:off x="7238460" y="2325440"/>
            <a:ext cx="824039" cy="727901"/>
          </a:xfrm>
          <a:prstGeom prst="rect">
            <a:avLst/>
          </a:prstGeom>
        </p:spPr>
      </p:pic>
      <p:pic>
        <p:nvPicPr>
          <p:cNvPr id="66585" name="Picture 66584">
            <a:extLst>
              <a:ext uri="{FF2B5EF4-FFF2-40B4-BE49-F238E27FC236}">
                <a16:creationId xmlns:a16="http://schemas.microsoft.com/office/drawing/2014/main" id="{214AB5EC-B101-4AA3-AC14-DB29717A91C7}"/>
              </a:ext>
            </a:extLst>
          </p:cNvPr>
          <p:cNvPicPr>
            <a:picLocks noChangeAspect="1"/>
          </p:cNvPicPr>
          <p:nvPr/>
        </p:nvPicPr>
        <p:blipFill>
          <a:blip r:embed="rId14"/>
          <a:stretch>
            <a:fillRect/>
          </a:stretch>
        </p:blipFill>
        <p:spPr>
          <a:xfrm>
            <a:off x="4291108" y="3259302"/>
            <a:ext cx="1066800" cy="381000"/>
          </a:xfrm>
          <a:prstGeom prst="rect">
            <a:avLst/>
          </a:prstGeom>
        </p:spPr>
      </p:pic>
      <p:pic>
        <p:nvPicPr>
          <p:cNvPr id="66587" name="Picture 66586">
            <a:extLst>
              <a:ext uri="{FF2B5EF4-FFF2-40B4-BE49-F238E27FC236}">
                <a16:creationId xmlns:a16="http://schemas.microsoft.com/office/drawing/2014/main" id="{F4DCE8AA-C656-4B28-9438-9FE5CF91B72B}"/>
              </a:ext>
            </a:extLst>
          </p:cNvPr>
          <p:cNvPicPr>
            <a:picLocks noChangeAspect="1"/>
          </p:cNvPicPr>
          <p:nvPr/>
        </p:nvPicPr>
        <p:blipFill>
          <a:blip r:embed="rId15"/>
          <a:stretch>
            <a:fillRect/>
          </a:stretch>
        </p:blipFill>
        <p:spPr>
          <a:xfrm>
            <a:off x="6163192" y="3950841"/>
            <a:ext cx="1487288" cy="933879"/>
          </a:xfrm>
          <a:prstGeom prst="rect">
            <a:avLst/>
          </a:prstGeom>
        </p:spPr>
      </p:pic>
      <p:pic>
        <p:nvPicPr>
          <p:cNvPr id="27" name="Picture 1">
            <a:extLst>
              <a:ext uri="{FF2B5EF4-FFF2-40B4-BE49-F238E27FC236}">
                <a16:creationId xmlns:a16="http://schemas.microsoft.com/office/drawing/2014/main" id="{86AA8512-B545-426D-A475-A7D0AEEE1F2B}"/>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88466" y="3094202"/>
            <a:ext cx="6778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42D4C31-93D1-4B15-965E-E09833179F8F}"/>
              </a:ext>
            </a:extLst>
          </p:cNvPr>
          <p:cNvPicPr>
            <a:picLocks noChangeAspect="1"/>
          </p:cNvPicPr>
          <p:nvPr/>
        </p:nvPicPr>
        <p:blipFill>
          <a:blip r:embed="rId17"/>
          <a:stretch>
            <a:fillRect/>
          </a:stretch>
        </p:blipFill>
        <p:spPr>
          <a:xfrm>
            <a:off x="2060761" y="5141500"/>
            <a:ext cx="971550" cy="295275"/>
          </a:xfrm>
          <a:prstGeom prst="rect">
            <a:avLst/>
          </a:prstGeom>
        </p:spPr>
      </p:pic>
      <p:pic>
        <p:nvPicPr>
          <p:cNvPr id="25" name="Picture 24">
            <a:extLst>
              <a:ext uri="{FF2B5EF4-FFF2-40B4-BE49-F238E27FC236}">
                <a16:creationId xmlns:a16="http://schemas.microsoft.com/office/drawing/2014/main" id="{98D9BF7D-4554-4E92-A243-A083043CC7CA}"/>
              </a:ext>
            </a:extLst>
          </p:cNvPr>
          <p:cNvPicPr>
            <a:picLocks noChangeAspect="1"/>
          </p:cNvPicPr>
          <p:nvPr/>
        </p:nvPicPr>
        <p:blipFill>
          <a:blip r:embed="rId18"/>
          <a:stretch>
            <a:fillRect/>
          </a:stretch>
        </p:blipFill>
        <p:spPr>
          <a:xfrm>
            <a:off x="7781736" y="3572561"/>
            <a:ext cx="1328201" cy="845219"/>
          </a:xfrm>
          <a:prstGeom prst="rect">
            <a:avLst/>
          </a:prstGeom>
        </p:spPr>
      </p:pic>
      <p:pic>
        <p:nvPicPr>
          <p:cNvPr id="29" name="Picture 28">
            <a:extLst>
              <a:ext uri="{FF2B5EF4-FFF2-40B4-BE49-F238E27FC236}">
                <a16:creationId xmlns:a16="http://schemas.microsoft.com/office/drawing/2014/main" id="{F7534E7C-F900-42A3-AFC9-24280B914846}"/>
              </a:ext>
            </a:extLst>
          </p:cNvPr>
          <p:cNvPicPr>
            <a:picLocks noChangeAspect="1"/>
          </p:cNvPicPr>
          <p:nvPr/>
        </p:nvPicPr>
        <p:blipFill>
          <a:blip r:embed="rId19"/>
          <a:stretch>
            <a:fillRect/>
          </a:stretch>
        </p:blipFill>
        <p:spPr>
          <a:xfrm>
            <a:off x="3469269" y="5198224"/>
            <a:ext cx="1949646" cy="643919"/>
          </a:xfrm>
          <a:prstGeom prst="rect">
            <a:avLst/>
          </a:prstGeom>
        </p:spPr>
      </p:pic>
    </p:spTree>
    <p:extLst>
      <p:ext uri="{BB962C8B-B14F-4D97-AF65-F5344CB8AC3E}">
        <p14:creationId xmlns:p14="http://schemas.microsoft.com/office/powerpoint/2010/main" val="403464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09601" y="276046"/>
            <a:ext cx="10972800" cy="1458330"/>
          </a:xfrm>
        </p:spPr>
        <p:txBody>
          <a:bodyPr/>
          <a:lstStyle/>
          <a:p>
            <a:pPr algn="ctr"/>
            <a:r>
              <a:rPr lang="en-US" altLang="en-US" sz="4000" b="1" dirty="0">
                <a:latin typeface="+mn-lt"/>
              </a:rPr>
              <a:t>‘COMPLETE’ </a:t>
            </a:r>
            <a:r>
              <a:rPr lang="en-US" altLang="en-US" dirty="0">
                <a:latin typeface="+mn-lt"/>
              </a:rPr>
              <a:t>Distributor Partners</a:t>
            </a:r>
            <a:endParaRPr lang="en-CA" altLang="en-US" sz="4000" b="1" dirty="0">
              <a:latin typeface="+mn-lt"/>
            </a:endParaRPr>
          </a:p>
        </p:txBody>
      </p:sp>
      <p:sp>
        <p:nvSpPr>
          <p:cNvPr id="2" name="Rectangle 1"/>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Rectangle 3"/>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7" name="Picture 6" descr="Logo&#10;&#10;Description automatically generated">
            <a:extLst>
              <a:ext uri="{FF2B5EF4-FFF2-40B4-BE49-F238E27FC236}">
                <a16:creationId xmlns:a16="http://schemas.microsoft.com/office/drawing/2014/main" id="{B7D16884-0107-4995-B8EF-7C0AE9D0FC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6402" y="2232302"/>
            <a:ext cx="1664656" cy="665862"/>
          </a:xfrm>
          <a:prstGeom prst="rect">
            <a:avLst/>
          </a:prstGeom>
        </p:spPr>
      </p:pic>
      <p:pic>
        <p:nvPicPr>
          <p:cNvPr id="17" name="Picture 16" descr="Logo&#10;&#10;Description automatically generated">
            <a:extLst>
              <a:ext uri="{FF2B5EF4-FFF2-40B4-BE49-F238E27FC236}">
                <a16:creationId xmlns:a16="http://schemas.microsoft.com/office/drawing/2014/main" id="{25AABAE1-2E30-4C47-B5E8-C622CD02B3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5016" y="2321908"/>
            <a:ext cx="1960290" cy="784116"/>
          </a:xfrm>
          <a:prstGeom prst="rect">
            <a:avLst/>
          </a:prstGeom>
        </p:spPr>
      </p:pic>
      <p:pic>
        <p:nvPicPr>
          <p:cNvPr id="20" name="Picture 19">
            <a:extLst>
              <a:ext uri="{FF2B5EF4-FFF2-40B4-BE49-F238E27FC236}">
                <a16:creationId xmlns:a16="http://schemas.microsoft.com/office/drawing/2014/main" id="{3B3169DC-B2D8-4589-AA1D-ED8E26F80770}"/>
              </a:ext>
            </a:extLst>
          </p:cNvPr>
          <p:cNvPicPr>
            <a:picLocks noChangeAspect="1"/>
          </p:cNvPicPr>
          <p:nvPr/>
        </p:nvPicPr>
        <p:blipFill>
          <a:blip r:embed="rId5"/>
          <a:stretch>
            <a:fillRect/>
          </a:stretch>
        </p:blipFill>
        <p:spPr>
          <a:xfrm>
            <a:off x="7037290" y="3945136"/>
            <a:ext cx="2530083" cy="587767"/>
          </a:xfrm>
          <a:prstGeom prst="rect">
            <a:avLst/>
          </a:prstGeom>
        </p:spPr>
      </p:pic>
      <p:pic>
        <p:nvPicPr>
          <p:cNvPr id="8" name="Picture 7">
            <a:extLst>
              <a:ext uri="{FF2B5EF4-FFF2-40B4-BE49-F238E27FC236}">
                <a16:creationId xmlns:a16="http://schemas.microsoft.com/office/drawing/2014/main" id="{A4049DBD-6871-4488-A1EF-A3A8E4E880C9}"/>
              </a:ext>
            </a:extLst>
          </p:cNvPr>
          <p:cNvPicPr>
            <a:picLocks noChangeAspect="1"/>
          </p:cNvPicPr>
          <p:nvPr/>
        </p:nvPicPr>
        <p:blipFill>
          <a:blip r:embed="rId6"/>
          <a:stretch>
            <a:fillRect/>
          </a:stretch>
        </p:blipFill>
        <p:spPr>
          <a:xfrm>
            <a:off x="2174238" y="3477344"/>
            <a:ext cx="1743074" cy="1114757"/>
          </a:xfrm>
          <a:prstGeom prst="rect">
            <a:avLst/>
          </a:prstGeom>
        </p:spPr>
      </p:pic>
      <p:pic>
        <p:nvPicPr>
          <p:cNvPr id="12" name="Picture 11">
            <a:extLst>
              <a:ext uri="{FF2B5EF4-FFF2-40B4-BE49-F238E27FC236}">
                <a16:creationId xmlns:a16="http://schemas.microsoft.com/office/drawing/2014/main" id="{AB3EC960-0952-410F-97E7-575449BF36DE}"/>
              </a:ext>
            </a:extLst>
          </p:cNvPr>
          <p:cNvPicPr>
            <a:picLocks noChangeAspect="1"/>
          </p:cNvPicPr>
          <p:nvPr/>
        </p:nvPicPr>
        <p:blipFill>
          <a:blip r:embed="rId7"/>
          <a:stretch>
            <a:fillRect/>
          </a:stretch>
        </p:blipFill>
        <p:spPr>
          <a:xfrm>
            <a:off x="4442607" y="3884635"/>
            <a:ext cx="1116946" cy="670167"/>
          </a:xfrm>
          <a:prstGeom prst="rect">
            <a:avLst/>
          </a:prstGeom>
        </p:spPr>
      </p:pic>
      <p:pic>
        <p:nvPicPr>
          <p:cNvPr id="16" name="Picture 15">
            <a:extLst>
              <a:ext uri="{FF2B5EF4-FFF2-40B4-BE49-F238E27FC236}">
                <a16:creationId xmlns:a16="http://schemas.microsoft.com/office/drawing/2014/main" id="{D9E48D1B-5672-4B77-832F-2E6638805635}"/>
              </a:ext>
            </a:extLst>
          </p:cNvPr>
          <p:cNvPicPr>
            <a:picLocks noChangeAspect="1"/>
          </p:cNvPicPr>
          <p:nvPr/>
        </p:nvPicPr>
        <p:blipFill>
          <a:blip r:embed="rId8"/>
          <a:stretch>
            <a:fillRect/>
          </a:stretch>
        </p:blipFill>
        <p:spPr>
          <a:xfrm>
            <a:off x="1594111" y="4742134"/>
            <a:ext cx="1038225" cy="476250"/>
          </a:xfrm>
          <a:prstGeom prst="rect">
            <a:avLst/>
          </a:prstGeom>
        </p:spPr>
      </p:pic>
      <p:pic>
        <p:nvPicPr>
          <p:cNvPr id="22" name="Picture 21">
            <a:extLst>
              <a:ext uri="{FF2B5EF4-FFF2-40B4-BE49-F238E27FC236}">
                <a16:creationId xmlns:a16="http://schemas.microsoft.com/office/drawing/2014/main" id="{C3EEB359-19CA-403A-81E6-CE8487600E53}"/>
              </a:ext>
            </a:extLst>
          </p:cNvPr>
          <p:cNvPicPr>
            <a:picLocks noChangeAspect="1"/>
          </p:cNvPicPr>
          <p:nvPr/>
        </p:nvPicPr>
        <p:blipFill>
          <a:blip r:embed="rId9"/>
          <a:stretch>
            <a:fillRect/>
          </a:stretch>
        </p:blipFill>
        <p:spPr>
          <a:xfrm>
            <a:off x="1556656" y="2456501"/>
            <a:ext cx="1474339" cy="722993"/>
          </a:xfrm>
          <a:prstGeom prst="rect">
            <a:avLst/>
          </a:prstGeom>
        </p:spPr>
      </p:pic>
      <p:pic>
        <p:nvPicPr>
          <p:cNvPr id="26" name="Picture 25">
            <a:extLst>
              <a:ext uri="{FF2B5EF4-FFF2-40B4-BE49-F238E27FC236}">
                <a16:creationId xmlns:a16="http://schemas.microsoft.com/office/drawing/2014/main" id="{BDB320C3-0376-4DED-9629-42262E5FB275}"/>
              </a:ext>
            </a:extLst>
          </p:cNvPr>
          <p:cNvPicPr>
            <a:picLocks noChangeAspect="1"/>
          </p:cNvPicPr>
          <p:nvPr/>
        </p:nvPicPr>
        <p:blipFill>
          <a:blip r:embed="rId10"/>
          <a:stretch>
            <a:fillRect/>
          </a:stretch>
        </p:blipFill>
        <p:spPr>
          <a:xfrm>
            <a:off x="2979650" y="5405493"/>
            <a:ext cx="937661" cy="602782"/>
          </a:xfrm>
          <a:prstGeom prst="rect">
            <a:avLst/>
          </a:prstGeom>
        </p:spPr>
      </p:pic>
      <p:pic>
        <p:nvPicPr>
          <p:cNvPr id="28" name="Picture 27">
            <a:extLst>
              <a:ext uri="{FF2B5EF4-FFF2-40B4-BE49-F238E27FC236}">
                <a16:creationId xmlns:a16="http://schemas.microsoft.com/office/drawing/2014/main" id="{6B3F3138-DDFA-46FA-B090-0D288EC6160E}"/>
              </a:ext>
            </a:extLst>
          </p:cNvPr>
          <p:cNvPicPr>
            <a:picLocks noChangeAspect="1"/>
          </p:cNvPicPr>
          <p:nvPr/>
        </p:nvPicPr>
        <p:blipFill>
          <a:blip r:embed="rId11"/>
          <a:stretch>
            <a:fillRect/>
          </a:stretch>
        </p:blipFill>
        <p:spPr>
          <a:xfrm>
            <a:off x="8000212" y="5176752"/>
            <a:ext cx="1295485" cy="474240"/>
          </a:xfrm>
          <a:prstGeom prst="rect">
            <a:avLst/>
          </a:prstGeom>
        </p:spPr>
      </p:pic>
      <p:pic>
        <p:nvPicPr>
          <p:cNvPr id="18" name="Picture 17">
            <a:extLst>
              <a:ext uri="{FF2B5EF4-FFF2-40B4-BE49-F238E27FC236}">
                <a16:creationId xmlns:a16="http://schemas.microsoft.com/office/drawing/2014/main" id="{300EAFD0-0174-470C-AAF0-409CEDA09816}"/>
              </a:ext>
            </a:extLst>
          </p:cNvPr>
          <p:cNvPicPr>
            <a:picLocks noChangeAspect="1"/>
          </p:cNvPicPr>
          <p:nvPr/>
        </p:nvPicPr>
        <p:blipFill>
          <a:blip r:embed="rId12"/>
          <a:stretch>
            <a:fillRect/>
          </a:stretch>
        </p:blipFill>
        <p:spPr>
          <a:xfrm>
            <a:off x="9956952" y="3393206"/>
            <a:ext cx="885825" cy="504825"/>
          </a:xfrm>
          <a:prstGeom prst="rect">
            <a:avLst/>
          </a:prstGeom>
        </p:spPr>
      </p:pic>
      <p:pic>
        <p:nvPicPr>
          <p:cNvPr id="19" name="Picture 18">
            <a:extLst>
              <a:ext uri="{FF2B5EF4-FFF2-40B4-BE49-F238E27FC236}">
                <a16:creationId xmlns:a16="http://schemas.microsoft.com/office/drawing/2014/main" id="{CD8B5D29-686A-40DC-BC5C-8A57472126C8}"/>
              </a:ext>
            </a:extLst>
          </p:cNvPr>
          <p:cNvPicPr>
            <a:picLocks noChangeAspect="1"/>
          </p:cNvPicPr>
          <p:nvPr/>
        </p:nvPicPr>
        <p:blipFill>
          <a:blip r:embed="rId13"/>
          <a:stretch>
            <a:fillRect/>
          </a:stretch>
        </p:blipFill>
        <p:spPr>
          <a:xfrm>
            <a:off x="10011922" y="4742134"/>
            <a:ext cx="752475" cy="523875"/>
          </a:xfrm>
          <a:prstGeom prst="rect">
            <a:avLst/>
          </a:prstGeom>
        </p:spPr>
      </p:pic>
      <p:pic>
        <p:nvPicPr>
          <p:cNvPr id="21" name="Picture 20">
            <a:extLst>
              <a:ext uri="{FF2B5EF4-FFF2-40B4-BE49-F238E27FC236}">
                <a16:creationId xmlns:a16="http://schemas.microsoft.com/office/drawing/2014/main" id="{E35D37F8-6B8B-45A2-A0B3-3D986ADE0809}"/>
              </a:ext>
            </a:extLst>
          </p:cNvPr>
          <p:cNvPicPr>
            <a:picLocks noChangeAspect="1"/>
          </p:cNvPicPr>
          <p:nvPr/>
        </p:nvPicPr>
        <p:blipFill>
          <a:blip r:embed="rId14"/>
          <a:stretch>
            <a:fillRect/>
          </a:stretch>
        </p:blipFill>
        <p:spPr>
          <a:xfrm>
            <a:off x="6430349" y="2091510"/>
            <a:ext cx="1095375" cy="514350"/>
          </a:xfrm>
          <a:prstGeom prst="rect">
            <a:avLst/>
          </a:prstGeom>
        </p:spPr>
      </p:pic>
      <p:pic>
        <p:nvPicPr>
          <p:cNvPr id="23" name="Picture 22">
            <a:extLst>
              <a:ext uri="{FF2B5EF4-FFF2-40B4-BE49-F238E27FC236}">
                <a16:creationId xmlns:a16="http://schemas.microsoft.com/office/drawing/2014/main" id="{2AD4BAE2-ADDC-4247-87B2-65711C377068}"/>
              </a:ext>
            </a:extLst>
          </p:cNvPr>
          <p:cNvPicPr>
            <a:picLocks noChangeAspect="1"/>
          </p:cNvPicPr>
          <p:nvPr/>
        </p:nvPicPr>
        <p:blipFill>
          <a:blip r:embed="rId15"/>
          <a:stretch>
            <a:fillRect/>
          </a:stretch>
        </p:blipFill>
        <p:spPr>
          <a:xfrm>
            <a:off x="6217187" y="5424405"/>
            <a:ext cx="1066800" cy="371475"/>
          </a:xfrm>
          <a:prstGeom prst="rect">
            <a:avLst/>
          </a:prstGeom>
        </p:spPr>
      </p:pic>
      <p:pic>
        <p:nvPicPr>
          <p:cNvPr id="25" name="Picture 24">
            <a:extLst>
              <a:ext uri="{FF2B5EF4-FFF2-40B4-BE49-F238E27FC236}">
                <a16:creationId xmlns:a16="http://schemas.microsoft.com/office/drawing/2014/main" id="{8AF80FA2-A441-4474-A1A3-AEEC41722523}"/>
              </a:ext>
            </a:extLst>
          </p:cNvPr>
          <p:cNvPicPr>
            <a:picLocks noChangeAspect="1"/>
          </p:cNvPicPr>
          <p:nvPr/>
        </p:nvPicPr>
        <p:blipFill>
          <a:blip r:embed="rId16"/>
          <a:stretch>
            <a:fillRect/>
          </a:stretch>
        </p:blipFill>
        <p:spPr>
          <a:xfrm>
            <a:off x="4249474" y="4913584"/>
            <a:ext cx="1066800" cy="304800"/>
          </a:xfrm>
          <a:prstGeom prst="rect">
            <a:avLst/>
          </a:prstGeom>
        </p:spPr>
      </p:pic>
      <p:pic>
        <p:nvPicPr>
          <p:cNvPr id="27" name="Picture 26">
            <a:extLst>
              <a:ext uri="{FF2B5EF4-FFF2-40B4-BE49-F238E27FC236}">
                <a16:creationId xmlns:a16="http://schemas.microsoft.com/office/drawing/2014/main" id="{B86C1E55-7F2B-45C2-8BBB-3C255CA21C96}"/>
              </a:ext>
            </a:extLst>
          </p:cNvPr>
          <p:cNvPicPr>
            <a:picLocks noChangeAspect="1"/>
          </p:cNvPicPr>
          <p:nvPr/>
        </p:nvPicPr>
        <p:blipFill>
          <a:blip r:embed="rId17"/>
          <a:stretch>
            <a:fillRect/>
          </a:stretch>
        </p:blipFill>
        <p:spPr>
          <a:xfrm>
            <a:off x="6279204" y="3073652"/>
            <a:ext cx="1057275" cy="485775"/>
          </a:xfrm>
          <a:prstGeom prst="rect">
            <a:avLst/>
          </a:prstGeom>
        </p:spPr>
      </p:pic>
    </p:spTree>
    <p:extLst>
      <p:ext uri="{BB962C8B-B14F-4D97-AF65-F5344CB8AC3E}">
        <p14:creationId xmlns:p14="http://schemas.microsoft.com/office/powerpoint/2010/main" val="3481264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Minio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Minio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Minio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S Presentation (Template).pptx" id="{1CDA6EBC-D971-4ED4-B795-26112BBD9433}" vid="{9DA644A2-D29D-462D-8251-FD31D34B48C1}"/>
    </a:ext>
  </a:ext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Minio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F8DBBD8FC593488FE30FBB223595F8" ma:contentTypeVersion="13" ma:contentTypeDescription="Create a new document." ma:contentTypeScope="" ma:versionID="baf58eacd1d0a1f564271f1e51069934">
  <xsd:schema xmlns:xsd="http://www.w3.org/2001/XMLSchema" xmlns:xs="http://www.w3.org/2001/XMLSchema" xmlns:p="http://schemas.microsoft.com/office/2006/metadata/properties" xmlns:ns2="9eeb0138-6b26-4a13-b778-84325c867b00" xmlns:ns3="78f39786-cce9-46c4-9a01-090f58fc90d3" targetNamespace="http://schemas.microsoft.com/office/2006/metadata/properties" ma:root="true" ma:fieldsID="e2b978bdc03531d7d28a7f75c1320b5e" ns2:_="" ns3:_="">
    <xsd:import namespace="9eeb0138-6b26-4a13-b778-84325c867b00"/>
    <xsd:import namespace="78f39786-cce9-46c4-9a01-090f58fc90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b0138-6b26-4a13-b778-84325c867b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f39786-cce9-46c4-9a01-090f58fc90d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Client Profile" ma:contentTypeID="0x0101008EE8A2F48B2E934AB9AAAF700D5C4E9700017B3BFDC17CC44B9DFE8A0B30596A8A" ma:contentTypeVersion="13" ma:contentTypeDescription="Create a new document." ma:contentTypeScope="" ma:versionID="2c42f129b115a43bbc1c572eb487ec78">
  <xsd:schema xmlns:xsd="http://www.w3.org/2001/XMLSchema" xmlns:xs="http://www.w3.org/2001/XMLSchema" xmlns:p="http://schemas.microsoft.com/office/2006/metadata/properties" xmlns:ns2="788a446e-ed23-4857-a9bf-250b3897c909" xmlns:ns3="1b3af1bf-25aa-4030-8e08-059c99c6cdaa" targetNamespace="http://schemas.microsoft.com/office/2006/metadata/properties" ma:root="true" ma:fieldsID="0ff1dd1a7885980569ce73ad318e1c0f" ns2:_="" ns3:_="">
    <xsd:import namespace="788a446e-ed23-4857-a9bf-250b3897c909"/>
    <xsd:import namespace="1b3af1bf-25aa-4030-8e08-059c99c6cdaa"/>
    <xsd:element name="properties">
      <xsd:complexType>
        <xsd:sequence>
          <xsd:element name="documentManagement">
            <xsd:complexType>
              <xsd:all>
                <xsd:element ref="ns2:abba33c17dfa428893433c732e6fc47c" minOccurs="0"/>
                <xsd:element ref="ns3:TaxCatchAll" minOccurs="0"/>
                <xsd:element ref="ns3:TaxCatchAllLabel" minOccurs="0"/>
                <xsd:element ref="ns2:b136fc91998941efb4f237e9e0992f0f" minOccurs="0"/>
                <xsd:element ref="ns2:Organization" minOccurs="0"/>
                <xsd:element ref="ns2:p7e395ade1f54681927a58c85a036085" minOccurs="0"/>
                <xsd:element ref="ns2:Custom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8a446e-ed23-4857-a9bf-250b3897c909" elementFormDefault="qualified">
    <xsd:import namespace="http://schemas.microsoft.com/office/2006/documentManagement/types"/>
    <xsd:import namespace="http://schemas.microsoft.com/office/infopath/2007/PartnerControls"/>
    <xsd:element name="abba33c17dfa428893433c732e6fc47c" ma:index="8" nillable="true" ma:taxonomy="true" ma:internalName="abba33c17dfa428893433c732e6fc47c" ma:taxonomyFieldName="Region" ma:displayName="Region" ma:readOnly="false" ma:default="1;#East|c9554f30-0749-4ab1-854c-a0954d0ef53e" ma:fieldId="{abba33c1-7dfa-4288-9343-3c732e6fc47c}" ma:sspId="5acfaaec-c0b5-444f-b194-f67401ef1536" ma:termSetId="ec2bf976-6348-4586-8b27-48dc1e35fb17" ma:anchorId="a5968e80-0ca1-4c33-a148-65ff6e3a071c" ma:open="false" ma:isKeyword="false">
      <xsd:complexType>
        <xsd:sequence>
          <xsd:element ref="pc:Terms" minOccurs="0" maxOccurs="1"/>
        </xsd:sequence>
      </xsd:complexType>
    </xsd:element>
    <xsd:element name="b136fc91998941efb4f237e9e0992f0f" ma:index="12" nillable="true" ma:taxonomy="true" ma:internalName="b136fc91998941efb4f237e9e0992f0f" ma:taxonomyFieldName="Locale" ma:displayName="Locale" ma:readOnly="false" ma:default="2;#Ontario|71b615f7-8cf1-45b6-a080-7458a2e97e65" ma:fieldId="{b136fc91-9989-41ef-b4f2-37e9e0992f0f}" ma:sspId="5acfaaec-c0b5-444f-b194-f67401ef1536" ma:termSetId="ec2bf976-6348-4586-8b27-48dc1e35fb17" ma:anchorId="7effc52c-9639-481c-bc00-2fb736aa24a1" ma:open="false" ma:isKeyword="false">
      <xsd:complexType>
        <xsd:sequence>
          <xsd:element ref="pc:Terms" minOccurs="0" maxOccurs="1"/>
        </xsd:sequence>
      </xsd:complexType>
    </xsd:element>
    <xsd:element name="Organization" ma:index="14" nillable="true" ma:displayName="Organization" ma:hidden="true" ma:list="{a716e590-afce-46d5-bdd8-735877c32f5e}" ma:internalName="Organization" ma:readOnly="false" ma:showField="Title" ma:web="788a446e-ed23-4857-a9bf-250b3897c909">
      <xsd:simpleType>
        <xsd:restriction base="dms:Lookup"/>
      </xsd:simpleType>
    </xsd:element>
    <xsd:element name="p7e395ade1f54681927a58c85a036085" ma:index="15" nillable="true" ma:taxonomy="true" ma:internalName="p7e395ade1f54681927a58c85a036085" ma:taxonomyFieldName="Languages" ma:displayName="Languages" ma:readOnly="false" ma:default="3;#English|520be37c-8965-44b4-b92f-6551bf6b212c" ma:fieldId="{97e395ad-e1f5-4681-927a-58c85a036085}" ma:sspId="5acfaaec-c0b5-444f-b194-f67401ef1536" ma:termSetId="05262119-d2cc-4b85-aca1-678e324b5421" ma:anchorId="00000000-0000-0000-0000-000000000000" ma:open="false" ma:isKeyword="false">
      <xsd:complexType>
        <xsd:sequence>
          <xsd:element ref="pc:Terms" minOccurs="0" maxOccurs="1"/>
        </xsd:sequence>
      </xsd:complexType>
    </xsd:element>
    <xsd:element name="Customer" ma:index="17" nillable="true" ma:displayName="Client" ma:hidden="true" ma:list="{2bd61827-339c-4604-99e9-896aee4ba0ea}" ma:internalName="Customer" ma:readOnly="false" ma:showField="Title" ma:web="788a446e-ed23-4857-a9bf-250b3897c909">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1b3af1bf-25aa-4030-8e08-059c99c6cdaa"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10231773-e9d4-46fd-8717-2ae5b69604b5}" ma:internalName="TaxCatchAll" ma:showField="CatchAllData" ma:web="788a446e-ed23-4857-a9bf-250b3897c90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10231773-e9d4-46fd-8717-2ae5b69604b5}" ma:internalName="TaxCatchAllLabel" ma:readOnly="true" ma:showField="CatchAllDataLabel" ma:web="788a446e-ed23-4857-a9bf-250b3897c9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34C91E-C84B-48D3-9CE4-EEC59107027B}"/>
</file>

<file path=customXml/itemProps2.xml><?xml version="1.0" encoding="utf-8"?>
<ds:datastoreItem xmlns:ds="http://schemas.openxmlformats.org/officeDocument/2006/customXml" ds:itemID="{6A8D671F-DB8D-4E02-BBFA-DE1D13FC398C}">
  <ds:schemaRefs>
    <ds:schemaRef ds:uri="788a446e-ed23-4857-a9bf-250b3897c909"/>
    <ds:schemaRef ds:uri="http://purl.org/dc/dcmityp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1b3af1bf-25aa-4030-8e08-059c99c6cdaa"/>
    <ds:schemaRef ds:uri="http://www.w3.org/XML/1998/namespace"/>
  </ds:schemaRefs>
</ds:datastoreItem>
</file>

<file path=customXml/itemProps3.xml><?xml version="1.0" encoding="utf-8"?>
<ds:datastoreItem xmlns:ds="http://schemas.openxmlformats.org/officeDocument/2006/customXml" ds:itemID="{A31F203F-6488-42F7-BF38-B0A597C62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8a446e-ed23-4857-a9bf-250b3897c909"/>
    <ds:schemaRef ds:uri="1b3af1bf-25aa-4030-8e08-059c99c6cd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A11C7BA-01EC-4CA8-BC6F-F3B436B166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2035</TotalTime>
  <Words>3000</Words>
  <Application>Microsoft Office PowerPoint</Application>
  <PresentationFormat>Widescreen</PresentationFormat>
  <Paragraphs>173</Paragraphs>
  <Slides>26</Slides>
  <Notes>22</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26</vt:i4>
      </vt:variant>
    </vt:vector>
  </HeadingPairs>
  <TitlesOfParts>
    <vt:vector size="40" baseType="lpstr">
      <vt:lpstr>Arial</vt:lpstr>
      <vt:lpstr>Calibri</vt:lpstr>
      <vt:lpstr>Calibri Light</vt:lpstr>
      <vt:lpstr>Courier New</vt:lpstr>
      <vt:lpstr>Minion</vt:lpstr>
      <vt:lpstr>Times New Roman</vt:lpstr>
      <vt:lpstr>Wingdings</vt:lpstr>
      <vt:lpstr>Office Theme</vt:lpstr>
      <vt:lpstr>Default Design</vt:lpstr>
      <vt:lpstr>1_Office Theme</vt:lpstr>
      <vt:lpstr>3_Default Design</vt:lpstr>
      <vt:lpstr>1_Default Design</vt:lpstr>
      <vt:lpstr>Office Theme</vt:lpstr>
      <vt:lpstr>Default Design</vt:lpstr>
      <vt:lpstr>COMPLETE Introduction   </vt:lpstr>
      <vt:lpstr>Our Family – Avendra Group of Companies</vt:lpstr>
      <vt:lpstr>LEVERAGE Take advantage of competitive pricing on essential products and services utilizing the worldwide purchasing power of Aramark and the Avendra Group of companies.</vt:lpstr>
      <vt:lpstr>PEOPLE National field-based Account Management team and  Client Services teams work collaboratively to assist you and your team members in maximizing the overall benefits of your CPS membership.</vt:lpstr>
      <vt:lpstr>INNOVATION We take pride in our commitment and ability to consistently focus on the future and develop and implement exceptional programs and services that support our clients in meeting their immediate and long term objectives.</vt:lpstr>
      <vt:lpstr>REACH</vt:lpstr>
      <vt:lpstr>‘COMPLETE’ Manufacture Partners </vt:lpstr>
      <vt:lpstr>‘COMPLETE’ Distributor Partners </vt:lpstr>
      <vt:lpstr>‘COMPLETE’ Distributor Partners</vt:lpstr>
      <vt:lpstr>We Support Local &amp; Canadian Businesses</vt:lpstr>
      <vt:lpstr>Simplified Sign On</vt:lpstr>
      <vt:lpstr>eCPS – Home Page</vt:lpstr>
      <vt:lpstr>Knowledge IS Power with eCPS Purchasing</vt:lpstr>
      <vt:lpstr>Multi-Distributor Access Easily create and place orders from multiple distributors. </vt:lpstr>
      <vt:lpstr>Reporting Feature “Information is the resolution of uncertainty.”  Claude Shannon</vt:lpstr>
      <vt:lpstr>PowerPoint Presentation</vt:lpstr>
      <vt:lpstr>eCPS MenuBuilder An easy and cost effective way to create health and happiness for residents while alleviating unnecessary extra work for staff.</vt:lpstr>
      <vt:lpstr>COMPLETE  Recipes Standardized, creative, delicious, and flexible…your recipe for success starts with all of the  right ingredients.</vt:lpstr>
      <vt:lpstr>REACH</vt:lpstr>
      <vt:lpstr>eCPS Instructor…  Staff Training Made Easy from a Distance!</vt:lpstr>
      <vt:lpstr>The COMPLETE Education Program... An opportunity for everyone to learn, share, and grow!</vt:lpstr>
      <vt:lpstr>COMPLETE Webcast Series Cutting-edge education (in one hour or less) from the comfort of your office.</vt:lpstr>
      <vt:lpstr>PowerPoint Presentation</vt:lpstr>
      <vt:lpstr>COMPLETE Professional Development Days Join us to learn from top-quality speakers on topics and ideas  perfect for anyone in a management position.</vt:lpstr>
      <vt:lpstr>Education  </vt:lpstr>
      <vt:lpstr>Questions?  Barb Pearce  (204) 223-8047 pearce-barbara@avendra.com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COMPLETE Introduction for: St. Angela Merici Residence Inc.</dc:title>
  <dc:creator>Chan, William</dc:creator>
  <cp:lastModifiedBy>Bailey Wall</cp:lastModifiedBy>
  <cp:revision>12</cp:revision>
  <dcterms:created xsi:type="dcterms:W3CDTF">2021-06-07T15:54:08Z</dcterms:created>
  <dcterms:modified xsi:type="dcterms:W3CDTF">2021-12-06T15:06:46Z</dcterms:modified>
</cp:coreProperties>
</file>